
<file path=[Content_Types].xml><?xml version="1.0" encoding="utf-8"?>
<Types xmlns="http://schemas.openxmlformats.org/package/2006/content-types">
  <Default Extension="mp3" ContentType="audio/mpeg"/>
  <Default Extension="png" ContentType="image/png"/>
  <Default Extension="2" ContentType="image/jpe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2" r:id="rId5"/>
    <p:sldId id="258" r:id="rId6"/>
    <p:sldId id="259" r:id="rId7"/>
    <p:sldId id="260" r:id="rId8"/>
    <p:sldId id="261" r:id="rId9"/>
    <p:sldId id="263" r:id="rId10"/>
    <p:sldId id="265" r:id="rId11"/>
    <p:sldId id="264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6D78-18B4-4412-A055-79BF42F547C0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FD500-A8D4-41FD-9EEA-8C80DEFDDE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51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D500-A8D4-41FD-9EEA-8C80DEFDDEB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0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D500-A8D4-41FD-9EEA-8C80DEFDDEB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43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BD4E96-836F-AB0C-CA44-E390191C3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384B9C-14F2-7201-8DBB-7D5438729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BCE8EB-EDC5-67F8-909F-F50A97D2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5ACBD1-2CC6-ABFD-5ED5-6C6DA484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6B1636-8539-E29F-D970-DBE768ED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8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6CE1F-7A0F-8720-E795-4DAFFE08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CFD5076-FDB4-468F-2C6A-8DBA39A30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16DAE1-8246-C0A3-290D-CD5D4299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81B101-2A4A-D4EB-50B2-DD686E75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592B3A-DDEF-9193-272B-A1E50747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2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722CBF1-D4D4-4239-2111-A98323256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0254304-6BBA-2EAC-D2A1-8A4ECBA3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4D8D66-E518-70E4-3E2B-D78E3B5C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2050BF-094A-1206-52F2-DBAA190B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440737-06E5-6CAB-2190-7A500359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8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6D017D-2F44-B762-EA98-A7F60C59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3A8C2-C64D-4591-88F2-72CFD6B0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887F58-EE2A-6F8E-19BC-F9EE1DA6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9DA437-5869-0292-4BC3-50252A49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F3F71-B62C-6E17-1D00-EE829CC4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82F2A-66A2-5376-64D3-236F7EC7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DA27F6-E5DD-C2E2-8F74-BDB348AD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F2D1F2-6AE6-308C-CFB5-17226943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F46D3C-2F6F-265D-C3A1-38323253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BBDC52-750B-41A0-359E-7C91E46B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7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89D3B-DCBB-C380-9CBB-D4E47224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CDE00C-0F6B-CE20-2180-75D78467E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F409E59-13EF-7158-4835-37834DF3F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3E08DB4-1B6E-A1B2-B606-4628BAB3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54E43A-9188-7411-ABB4-3647F780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917710-248F-9F50-1E58-1B3DAC11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6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265BC-5072-8EE8-FD2C-11CF6CE9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1A0CED-6AD1-27DF-6174-E2E1A4DA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F036B5-0053-8A5C-D094-F99C687DE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ACC82E4-3B83-FBC6-89A0-58B361E32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8709CC7-D069-C298-C8A8-820AA81B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818A4C6-F2DD-56C4-ABCB-8AFD2B42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F54911-9C5C-9B3D-A363-23DBF131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ED09EBD-7F45-82BD-26DC-27DA5FC9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3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557CB-B97B-E3B7-2600-21D9D4F7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66D7434-1B49-E0AC-A1E9-D4560BC8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141F0B1-5495-5856-7EBA-BE634387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E7EB9A7-0C9F-2AF0-C033-00576A6D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8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4EB891C-C900-163D-80DF-AED0C031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CE05100-1D7E-B064-03FD-FBB8E9AD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84A886-C971-647A-9EB3-9501EAF7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0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030CEF-B88D-853E-2549-E6698EA4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E0642B-4A31-A90A-829C-1CDE370EF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EEFD15C-EC58-144D-B630-6660EAE33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E36EB0-DF4D-C8C3-75CC-201F029A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9C398A3-3363-9EB5-849C-BD9A112D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D0B6B50-F37B-999B-5A6C-7C7C00CF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8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A6FD8F-FC69-4CA5-EEB8-A882CD67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8EBBB98-7D12-D7A0-06D9-F651D0EA0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1910F2-1D61-6EF6-2D4D-299BE8FC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04C901-D105-3F61-ABAF-62504B81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D165C4-2AF0-B1E0-B711-2A4B3DC4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234278-B935-1158-F198-6FB7E856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5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918B10F-5523-C0F1-B6E1-D8C66412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BEB9EAA-8679-B82A-EEF1-9FB46B72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C74C5B-0466-5C15-6331-4A126870A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BFDB7-B55B-4CDF-9113-E3CE00BDBD44}" type="datetimeFigureOut">
              <a:rPr lang="hr-HR" smtClean="0"/>
              <a:t>17.3.2026.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C0D207-67C4-38C8-E0C4-7B9AAFF54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0D89E6-44D7-EA88-F96C-8CD08933F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4F24B4-8353-4F07-8707-939CFC45DA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50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www.charlestyrwhitt.com/au/non-iron-twill-shirt---pink/FON0580PNK16H6D.htm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5310035@N04/3539305221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842048/cherry-blossom-frame" TargetMode="External"/><Relationship Id="rId2" Type="http://schemas.openxmlformats.org/officeDocument/2006/relationships/image" Target="../media/image12.2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heidicohen.com/future-of-social-medi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iblio.org/pjones/blog/year-five-of-noemail-part-5-collaboration-a-short-rant/" TargetMode="External"/><Relationship Id="rId7" Type="http://schemas.openxmlformats.org/officeDocument/2006/relationships/hyperlink" Target="https://profslusos.blogspot.com/2017/03/e-uma-boa-noticia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pixabay.com/es/ayuda-mano-aislados-caridad-2655258/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155156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onalimb.com/tag/the-power-of-word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niercollege/683395173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a.rawpixel.com/search/%E3%83%87%E3%82%B9%E3%82%AF%E3%83%88%E3%83%83%E3%83%97%E3%81%AE%E5%A3%81%E7%B4%99%20%E8%8A%B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92846/premium-photo-image-bullying-adolescent-asian-ethnicity" TargetMode="External"/><Relationship Id="rId2" Type="http://schemas.openxmlformats.org/officeDocument/2006/relationships/image" Target="../media/image6.1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bit.it/c/cosa-significa-cyberbullismo-134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outreach.org/articles/hate-speech-regulation-social-media-intractable-contemporary-challenge/?trk=public_post_comment-tex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4175/pink-tshi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exploreandexpress-sheila.blogspot.com/2013/10/art-project-peace-tre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52CE351-5AED-2B5B-BDB8-1C5E4E50CA70}"/>
              </a:ext>
            </a:extLst>
          </p:cNvPr>
          <p:cNvSpPr/>
          <p:nvPr/>
        </p:nvSpPr>
        <p:spPr>
          <a:xfrm>
            <a:off x="1150062" y="2367171"/>
            <a:ext cx="98918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DAN RUŽIČASTIH MAJICA</a:t>
            </a:r>
          </a:p>
          <a:p>
            <a:pPr algn="ctr"/>
            <a:r>
              <a:rPr lang="hr-H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2026.</a:t>
            </a:r>
          </a:p>
        </p:txBody>
      </p:sp>
      <p:pic>
        <p:nvPicPr>
          <p:cNvPr id="3" name="The Greatest Showman Cast - This Is Me (Official Audio)">
            <a:hlinkClick r:id="" action="ppaction://media"/>
            <a:extLst>
              <a:ext uri="{FF2B5EF4-FFF2-40B4-BE49-F238E27FC236}">
                <a16:creationId xmlns:a16="http://schemas.microsoft.com/office/drawing/2014/main" id="{8A1F5761-858B-D222-2247-882CE2344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3457" y="53440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E6413BA-030D-32B8-B7EA-01EC713CCE36}"/>
              </a:ext>
            </a:extLst>
          </p:cNvPr>
          <p:cNvSpPr txBox="1"/>
          <p:nvPr/>
        </p:nvSpPr>
        <p:spPr>
          <a:xfrm>
            <a:off x="168166" y="5044966"/>
            <a:ext cx="886022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7200" dirty="0">
                <a:solidFill>
                  <a:schemeClr val="accent5">
                    <a:lumMod val="75000"/>
                  </a:schemeClr>
                </a:solidFill>
              </a:rPr>
              <a:t>NE PREŠUTI NASILJE!</a:t>
            </a:r>
          </a:p>
        </p:txBody>
      </p:sp>
    </p:spTree>
    <p:extLst>
      <p:ext uri="{BB962C8B-B14F-4D97-AF65-F5344CB8AC3E}">
        <p14:creationId xmlns:p14="http://schemas.microsoft.com/office/powerpoint/2010/main" val="39530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F6DEAC6-2968-156F-7483-C67091EBA9BA}"/>
              </a:ext>
            </a:extLst>
          </p:cNvPr>
          <p:cNvSpPr/>
          <p:nvPr/>
        </p:nvSpPr>
        <p:spPr>
          <a:xfrm>
            <a:off x="870787" y="3251114"/>
            <a:ext cx="104504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SVATKO JE POSEBAN NA </a:t>
            </a:r>
          </a:p>
          <a:p>
            <a:pPr algn="ctr"/>
            <a:r>
              <a:rPr lang="hr-HR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SVOJ NAČIN!</a:t>
            </a:r>
          </a:p>
        </p:txBody>
      </p:sp>
    </p:spTree>
    <p:extLst>
      <p:ext uri="{BB962C8B-B14F-4D97-AF65-F5344CB8AC3E}">
        <p14:creationId xmlns:p14="http://schemas.microsoft.com/office/powerpoint/2010/main" val="28874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crtež, skeč, Dječja umjetnost, crtić&#10;&#10;Sadržaj generiran uz AI možda nije točan.">
            <a:extLst>
              <a:ext uri="{FF2B5EF4-FFF2-40B4-BE49-F238E27FC236}">
                <a16:creationId xmlns:a16="http://schemas.microsoft.com/office/drawing/2014/main" id="{5522790A-F65E-E93E-9CD6-3E28129F6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200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61A0B69-5AD3-D0E9-8483-423433777456}"/>
              </a:ext>
            </a:extLst>
          </p:cNvPr>
          <p:cNvSpPr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RIJEČI BOLE I PREKO EKRANA!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3B94C70-9AF5-5007-CD8B-D99290669A19}"/>
              </a:ext>
            </a:extLst>
          </p:cNvPr>
          <p:cNvSpPr txBox="1"/>
          <p:nvPr/>
        </p:nvSpPr>
        <p:spPr>
          <a:xfrm>
            <a:off x="6111402" y="6657945"/>
            <a:ext cx="25571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4" tooltip="https://heidicohen.com/future-of-social-med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ukrasni isječci, zeleno&#10;&#10;Sadržaj generiran uz AI možda nije točan.">
            <a:extLst>
              <a:ext uri="{FF2B5EF4-FFF2-40B4-BE49-F238E27FC236}">
                <a16:creationId xmlns:a16="http://schemas.microsoft.com/office/drawing/2014/main" id="{9EF66E24-3958-E923-445F-C80C2EFE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539" y="4142919"/>
            <a:ext cx="2688243" cy="222740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CF8DD95-C983-17D6-D2D8-DCCBDB629F0A}"/>
              </a:ext>
            </a:extLst>
          </p:cNvPr>
          <p:cNvSpPr/>
          <p:nvPr/>
        </p:nvSpPr>
        <p:spPr>
          <a:xfrm>
            <a:off x="2290661" y="1387994"/>
            <a:ext cx="76106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HRABROST je </a:t>
            </a:r>
          </a:p>
          <a:p>
            <a:pPr algn="ctr"/>
            <a:r>
              <a:rPr lang="hr-HR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potražiti </a:t>
            </a:r>
          </a:p>
          <a:p>
            <a:pPr algn="ctr"/>
            <a:r>
              <a:rPr lang="hr-H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POMOĆ, a NE ŠUTJETI!</a:t>
            </a:r>
          </a:p>
          <a:p>
            <a:pPr algn="ctr"/>
            <a:endParaRPr lang="hr-H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7" name="Slika 6" descr="Slika na kojoj se prikazuje Ples, grafika, ukrasni isječci, crtić&#10;&#10;Sadržaj generiran uz AI možda nije točan.">
            <a:extLst>
              <a:ext uri="{FF2B5EF4-FFF2-40B4-BE49-F238E27FC236}">
                <a16:creationId xmlns:a16="http://schemas.microsoft.com/office/drawing/2014/main" id="{5772BFA5-8BF6-1122-A561-F7D69FADD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61064" y="4030046"/>
            <a:ext cx="2340274" cy="2340274"/>
          </a:xfrm>
          <a:prstGeom prst="rect">
            <a:avLst/>
          </a:prstGeom>
        </p:spPr>
      </p:pic>
      <p:pic>
        <p:nvPicPr>
          <p:cNvPr id="9" name="Slika 8" descr="Slika na kojoj se prikazuje dizajn&#10;&#10;Sadržaj generiran uz AI možda nije točan.">
            <a:extLst>
              <a:ext uri="{FF2B5EF4-FFF2-40B4-BE49-F238E27FC236}">
                <a16:creationId xmlns:a16="http://schemas.microsoft.com/office/drawing/2014/main" id="{6EDFD3A4-7729-9699-88B1-444CE348C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01338" y="838278"/>
            <a:ext cx="1572012" cy="13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802763C-013B-F670-8B57-793B6560285D}"/>
              </a:ext>
            </a:extLst>
          </p:cNvPr>
          <p:cNvSpPr/>
          <p:nvPr/>
        </p:nvSpPr>
        <p:spPr>
          <a:xfrm>
            <a:off x="5130434" y="3129895"/>
            <a:ext cx="15856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7. B</a:t>
            </a:r>
          </a:p>
        </p:txBody>
      </p:sp>
    </p:spTree>
    <p:extLst>
      <p:ext uri="{BB962C8B-B14F-4D97-AF65-F5344CB8AC3E}">
        <p14:creationId xmlns:p14="http://schemas.microsoft.com/office/powerpoint/2010/main" val="30618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7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9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EBA66-8FFF-26EC-81AD-A895585B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2066A39-C6B0-2256-DC30-2251D30D6ACB}"/>
              </a:ext>
            </a:extLst>
          </p:cNvPr>
          <p:cNvSpPr/>
          <p:nvPr/>
        </p:nvSpPr>
        <p:spPr>
          <a:xfrm>
            <a:off x="1049235" y="945619"/>
            <a:ext cx="100935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15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STOP NASILJU!</a:t>
            </a:r>
            <a:endParaRPr lang="hr-HR" sz="115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F8469EF-022F-7340-3654-2D53A8E44983}"/>
              </a:ext>
            </a:extLst>
          </p:cNvPr>
          <p:cNvSpPr/>
          <p:nvPr/>
        </p:nvSpPr>
        <p:spPr>
          <a:xfrm>
            <a:off x="1119025" y="3429000"/>
            <a:ext cx="10374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 SLUŠAJ SVOJE NEPRIJATELJE!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6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rno-bijelo, osoba, tetovaža, djevojka&#10;&#10;Sadržaj generiran uz AI možda nije točan.">
            <a:extLst>
              <a:ext uri="{FF2B5EF4-FFF2-40B4-BE49-F238E27FC236}">
                <a16:creationId xmlns:a16="http://schemas.microsoft.com/office/drawing/2014/main" id="{18BC92F2-ECCD-9779-E762-E3401A731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27" b="18348"/>
          <a:stretch>
            <a:fillRect/>
          </a:stretch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0FA37DD-EC5B-70BA-3D76-CD877B47109A}"/>
              </a:ext>
            </a:extLst>
          </p:cNvPr>
          <p:cNvSpPr/>
          <p:nvPr/>
        </p:nvSpPr>
        <p:spPr>
          <a:xfrm>
            <a:off x="243840" y="536041"/>
            <a:ext cx="5334000" cy="1114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NE POVRIJEĐUJ!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40D42A3-CA7F-1B21-2C46-C9B752C50A8C}"/>
              </a:ext>
            </a:extLst>
          </p:cNvPr>
          <p:cNvSpPr/>
          <p:nvPr/>
        </p:nvSpPr>
        <p:spPr>
          <a:xfrm>
            <a:off x="8412479" y="5369748"/>
            <a:ext cx="3457171" cy="906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0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TO BOLI!</a:t>
            </a:r>
          </a:p>
        </p:txBody>
      </p:sp>
    </p:spTree>
    <p:extLst>
      <p:ext uri="{BB962C8B-B14F-4D97-AF65-F5344CB8AC3E}">
        <p14:creationId xmlns:p14="http://schemas.microsoft.com/office/powerpoint/2010/main" val="3290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EA839-3782-1BCF-48EA-43382F20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CE5736E-0283-C1B0-A0F3-9D92579596F3}"/>
              </a:ext>
            </a:extLst>
          </p:cNvPr>
          <p:cNvSpPr/>
          <p:nvPr/>
        </p:nvSpPr>
        <p:spPr>
          <a:xfrm>
            <a:off x="6350757" y="584993"/>
            <a:ext cx="5363405" cy="3284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BUDI SVOJ/A, ALI PAZI ŠTO ČINIŠ!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CF44F10-3B0B-312A-CB65-B9B54B25D37E}"/>
              </a:ext>
            </a:extLst>
          </p:cNvPr>
          <p:cNvSpPr/>
          <p:nvPr/>
        </p:nvSpPr>
        <p:spPr>
          <a:xfrm>
            <a:off x="6356788" y="4630738"/>
            <a:ext cx="5357374" cy="1150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0" u="sng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POSLJEDICE NE NESTAJU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B35ADE85-C7A0-4547-8909-B49A2C065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909" y="946181"/>
            <a:ext cx="5072933" cy="49139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tekst, crtić, smješko, ukrasni isječci&#10;&#10;Sadržaj generiran uz AI možda nije točan.">
            <a:extLst>
              <a:ext uri="{FF2B5EF4-FFF2-40B4-BE49-F238E27FC236}">
                <a16:creationId xmlns:a16="http://schemas.microsoft.com/office/drawing/2014/main" id="{8F43B7DF-9EF1-F79F-F4F3-2E3CFE2E2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42" r="1" b="1183"/>
          <a:stretch>
            <a:fillRect/>
          </a:stretch>
        </p:blipFill>
        <p:spPr>
          <a:xfrm>
            <a:off x="800001" y="1109966"/>
            <a:ext cx="4808749" cy="4586361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35991F-B7C0-45E0-8764-03C918DCE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001" y="1109966"/>
            <a:ext cx="4808749" cy="4586361"/>
          </a:xfrm>
          <a:custGeom>
            <a:avLst/>
            <a:gdLst>
              <a:gd name="connsiteX0" fmla="*/ 2823706 w 4906732"/>
              <a:gd name="connsiteY0" fmla="*/ 125909 h 4679812"/>
              <a:gd name="connsiteX1" fmla="*/ 1850428 w 4906732"/>
              <a:gd name="connsiteY1" fmla="*/ 315565 h 4679812"/>
              <a:gd name="connsiteX2" fmla="*/ 985777 w 4906732"/>
              <a:gd name="connsiteY2" fmla="*/ 836564 h 4679812"/>
              <a:gd name="connsiteX3" fmla="*/ 387723 w 4906732"/>
              <a:gd name="connsiteY3" fmla="*/ 1587831 h 4679812"/>
              <a:gd name="connsiteX4" fmla="*/ 170864 w 4906732"/>
              <a:gd name="connsiteY4" fmla="*/ 2462142 h 4679812"/>
              <a:gd name="connsiteX5" fmla="*/ 529776 w 4906732"/>
              <a:gd name="connsiteY5" fmla="*/ 3273973 h 4679812"/>
              <a:gd name="connsiteX6" fmla="*/ 710624 w 4906732"/>
              <a:gd name="connsiteY6" fmla="*/ 3531652 h 4679812"/>
              <a:gd name="connsiteX7" fmla="*/ 2407596 w 4906732"/>
              <a:gd name="connsiteY7" fmla="*/ 4538883 h 4679812"/>
              <a:gd name="connsiteX8" fmla="*/ 3695819 w 4906732"/>
              <a:gd name="connsiteY8" fmla="*/ 3919227 h 4679812"/>
              <a:gd name="connsiteX9" fmla="*/ 3852594 w 4906732"/>
              <a:gd name="connsiteY9" fmla="*/ 3796182 h 4679812"/>
              <a:gd name="connsiteX10" fmla="*/ 4565642 w 4906732"/>
              <a:gd name="connsiteY10" fmla="*/ 3152944 h 4679812"/>
              <a:gd name="connsiteX11" fmla="*/ 4806474 w 4906732"/>
              <a:gd name="connsiteY11" fmla="*/ 2462142 h 4679812"/>
              <a:gd name="connsiteX12" fmla="*/ 4265818 w 4906732"/>
              <a:gd name="connsiteY12" fmla="*/ 777712 h 4679812"/>
              <a:gd name="connsiteX13" fmla="*/ 3657619 w 4906732"/>
              <a:gd name="connsiteY13" fmla="*/ 302163 h 4679812"/>
              <a:gd name="connsiteX14" fmla="*/ 2823706 w 4906732"/>
              <a:gd name="connsiteY14" fmla="*/ 125909 h 4679812"/>
              <a:gd name="connsiteX15" fmla="*/ 2807999 w 4906732"/>
              <a:gd name="connsiteY15" fmla="*/ 0 h 4679812"/>
              <a:gd name="connsiteX16" fmla="*/ 3690684 w 4906732"/>
              <a:gd name="connsiteY16" fmla="*/ 186911 h 4679812"/>
              <a:gd name="connsiteX17" fmla="*/ 4334455 w 4906732"/>
              <a:gd name="connsiteY17" fmla="*/ 691216 h 4679812"/>
              <a:gd name="connsiteX18" fmla="*/ 4906732 w 4906732"/>
              <a:gd name="connsiteY18" fmla="*/ 2477497 h 4679812"/>
              <a:gd name="connsiteX19" fmla="*/ 4651814 w 4906732"/>
              <a:gd name="connsiteY19" fmla="*/ 3210070 h 4679812"/>
              <a:gd name="connsiteX20" fmla="*/ 3897062 w 4906732"/>
              <a:gd name="connsiteY20" fmla="*/ 3892202 h 4679812"/>
              <a:gd name="connsiteX21" fmla="*/ 3731118 w 4906732"/>
              <a:gd name="connsiteY21" fmla="*/ 4022687 h 4679812"/>
              <a:gd name="connsiteX22" fmla="*/ 2367551 w 4906732"/>
              <a:gd name="connsiteY22" fmla="*/ 4679812 h 4679812"/>
              <a:gd name="connsiteX23" fmla="*/ 571329 w 4906732"/>
              <a:gd name="connsiteY23" fmla="*/ 3611676 h 4679812"/>
              <a:gd name="connsiteX24" fmla="*/ 379904 w 4906732"/>
              <a:gd name="connsiteY24" fmla="*/ 3338417 h 4679812"/>
              <a:gd name="connsiteX25" fmla="*/ 0 w 4906732"/>
              <a:gd name="connsiteY25" fmla="*/ 2477497 h 4679812"/>
              <a:gd name="connsiteX26" fmla="*/ 229543 w 4906732"/>
              <a:gd name="connsiteY26" fmla="*/ 1550320 h 4679812"/>
              <a:gd name="connsiteX27" fmla="*/ 862575 w 4906732"/>
              <a:gd name="connsiteY27" fmla="*/ 753626 h 4679812"/>
              <a:gd name="connsiteX28" fmla="*/ 1777796 w 4906732"/>
              <a:gd name="connsiteY28" fmla="*/ 201123 h 4679812"/>
              <a:gd name="connsiteX29" fmla="*/ 2807999 w 4906732"/>
              <a:gd name="connsiteY29" fmla="*/ 0 h 467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06732" h="4679812">
                <a:moveTo>
                  <a:pt x="2823706" y="125909"/>
                </a:moveTo>
                <a:cubicBezTo>
                  <a:pt x="2500507" y="125909"/>
                  <a:pt x="2172931" y="189700"/>
                  <a:pt x="1850428" y="315565"/>
                </a:cubicBezTo>
                <a:cubicBezTo>
                  <a:pt x="1536380" y="437905"/>
                  <a:pt x="1237454" y="618087"/>
                  <a:pt x="985777" y="836564"/>
                </a:cubicBezTo>
                <a:cubicBezTo>
                  <a:pt x="729724" y="1058771"/>
                  <a:pt x="528483" y="1311610"/>
                  <a:pt x="387723" y="1587831"/>
                </a:cubicBezTo>
                <a:cubicBezTo>
                  <a:pt x="243879" y="1870198"/>
                  <a:pt x="170864" y="2164358"/>
                  <a:pt x="170864" y="2462142"/>
                </a:cubicBezTo>
                <a:cubicBezTo>
                  <a:pt x="170864" y="2762044"/>
                  <a:pt x="287351" y="2937188"/>
                  <a:pt x="529776" y="3273973"/>
                </a:cubicBezTo>
                <a:cubicBezTo>
                  <a:pt x="588268" y="3355198"/>
                  <a:pt x="648751" y="3439241"/>
                  <a:pt x="710624" y="3531652"/>
                </a:cubicBezTo>
                <a:cubicBezTo>
                  <a:pt x="1183438" y="4237671"/>
                  <a:pt x="1690966" y="4538883"/>
                  <a:pt x="2407596" y="4538883"/>
                </a:cubicBezTo>
                <a:cubicBezTo>
                  <a:pt x="2877921" y="4538883"/>
                  <a:pt x="3223006" y="4293500"/>
                  <a:pt x="3695819" y="3919227"/>
                </a:cubicBezTo>
                <a:cubicBezTo>
                  <a:pt x="3748639" y="3877407"/>
                  <a:pt x="3801462" y="3836089"/>
                  <a:pt x="3852594" y="3796182"/>
                </a:cubicBezTo>
                <a:cubicBezTo>
                  <a:pt x="4129735" y="3579621"/>
                  <a:pt x="4391458" y="3375051"/>
                  <a:pt x="4565642" y="3152944"/>
                </a:cubicBezTo>
                <a:cubicBezTo>
                  <a:pt x="4732166" y="2940616"/>
                  <a:pt x="4806474" y="2727581"/>
                  <a:pt x="4806474" y="2462142"/>
                </a:cubicBezTo>
                <a:cubicBezTo>
                  <a:pt x="4806474" y="1796834"/>
                  <a:pt x="4614485" y="1198642"/>
                  <a:pt x="4265818" y="777712"/>
                </a:cubicBezTo>
                <a:cubicBezTo>
                  <a:pt x="4095218" y="571832"/>
                  <a:pt x="3890594" y="411804"/>
                  <a:pt x="3657619" y="302163"/>
                </a:cubicBezTo>
                <a:cubicBezTo>
                  <a:pt x="3409027" y="185265"/>
                  <a:pt x="3128504" y="125909"/>
                  <a:pt x="2823706" y="125909"/>
                </a:cubicBezTo>
                <a:close/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09FA333-0562-946C-4637-1E04A9E7016C}"/>
              </a:ext>
            </a:extLst>
          </p:cNvPr>
          <p:cNvSpPr txBox="1"/>
          <p:nvPr/>
        </p:nvSpPr>
        <p:spPr>
          <a:xfrm>
            <a:off x="9614050" y="6657945"/>
            <a:ext cx="25779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wikibit.it/c/cosa-significa-cyberbullismo-134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8CFD5-8251-1DAF-A7F3-99F1A0FE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5CC50F2E-EF04-4D7A-A09C-5AEF6E5E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760E64-5A41-72D1-579F-DC5F0A170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4507" y="18087"/>
            <a:ext cx="4617491" cy="5468314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3A1AFA2D-0479-C44E-714C-297579F840A0}"/>
              </a:ext>
            </a:extLst>
          </p:cNvPr>
          <p:cNvSpPr/>
          <p:nvPr/>
        </p:nvSpPr>
        <p:spPr>
          <a:xfrm>
            <a:off x="8079474" y="684945"/>
            <a:ext cx="3655325" cy="136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NE OSUĐUJ!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231CD54-66A9-BE1B-C2CA-68B4F2C471C2}"/>
              </a:ext>
            </a:extLst>
          </p:cNvPr>
          <p:cNvSpPr/>
          <p:nvPr/>
        </p:nvSpPr>
        <p:spPr>
          <a:xfrm>
            <a:off x="8079474" y="3665006"/>
            <a:ext cx="3858526" cy="228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RAZMISLI ŠTO GOVORIŠ!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5456BB-9C68-1E06-C8B5-7679EAEB3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5" r="-3" b="-3"/>
          <a:stretch>
            <a:fillRect/>
          </a:stretch>
        </p:blipFill>
        <p:spPr>
          <a:xfrm>
            <a:off x="-2" y="10"/>
            <a:ext cx="7571799" cy="685798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9F2C1FA-4100-37F5-FDD6-0F476AC4C49A}"/>
              </a:ext>
            </a:extLst>
          </p:cNvPr>
          <p:cNvSpPr txBox="1"/>
          <p:nvPr/>
        </p:nvSpPr>
        <p:spPr>
          <a:xfrm>
            <a:off x="4993847" y="6657944"/>
            <a:ext cx="25779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researchoutreach.org/articles/hate-speech-regulation-social-media-intractable-contemporary-challenge/?trk=public_post_comment-tex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0A9FC-EBF7-229D-FAF7-498C5C6ED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33F6A42-AD11-5089-65C8-9AEAEA4D00E7}"/>
              </a:ext>
            </a:extLst>
          </p:cNvPr>
          <p:cNvSpPr/>
          <p:nvPr/>
        </p:nvSpPr>
        <p:spPr>
          <a:xfrm>
            <a:off x="1056582" y="2234882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SVI IMAMO SVOJ STIL ODIJEVANJA!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dijevanje, Sportska majica, majica s kratkim rukavima, vrh&#10;&#10;Sadržaj generiran uz AI možda nije točan.">
            <a:extLst>
              <a:ext uri="{FF2B5EF4-FFF2-40B4-BE49-F238E27FC236}">
                <a16:creationId xmlns:a16="http://schemas.microsoft.com/office/drawing/2014/main" id="{ACCE09AE-A808-F005-8BF8-EB368311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2492" y="1157541"/>
            <a:ext cx="5536001" cy="44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3623D-D552-44F6-C6A5-918210802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crtež, skeč, Dječja umjetnost, slikanje&#10;&#10;Sadržaj generiran uz AI možda nije točan.">
            <a:extLst>
              <a:ext uri="{FF2B5EF4-FFF2-40B4-BE49-F238E27FC236}">
                <a16:creationId xmlns:a16="http://schemas.microsoft.com/office/drawing/2014/main" id="{19A9093F-8C25-FFFC-E71E-6D5BBC3D3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789" r="9090" b="34966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A02780B-B0B6-A67A-5CF6-ECA64AE3DA56}"/>
              </a:ext>
            </a:extLst>
          </p:cNvPr>
          <p:cNvSpPr/>
          <p:nvPr/>
        </p:nvSpPr>
        <p:spPr>
          <a:xfrm>
            <a:off x="396700" y="1079702"/>
            <a:ext cx="4429299" cy="121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 TI VRIJEDIŠ!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1AA01B3-0135-6557-918A-B112F04C610E}"/>
              </a:ext>
            </a:extLst>
          </p:cNvPr>
          <p:cNvSpPr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cap="none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 MISLI DA VRIJEDIŠ MANJE</a:t>
            </a:r>
            <a:r>
              <a:rPr lang="hr-HR" sz="2800" b="1" cap="none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JER SI DRUGAČIJI/A</a:t>
            </a:r>
            <a:r>
              <a:rPr lang="en-US" sz="2800" b="1" cap="none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645B12B-44C5-4B1B-F939-57F9C285A1A3}"/>
              </a:ext>
            </a:extLst>
          </p:cNvPr>
          <p:cNvSpPr txBox="1"/>
          <p:nvPr/>
        </p:nvSpPr>
        <p:spPr>
          <a:xfrm>
            <a:off x="9614051" y="6657945"/>
            <a:ext cx="25779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4" tooltip="https://exploreandexpress-sheila.blogspot.com/2013/10/art-project-peace-tre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128</Words>
  <Application>Microsoft Office PowerPoint</Application>
  <PresentationFormat>Široki zaslon</PresentationFormat>
  <Paragraphs>27</Paragraphs>
  <Slides>14</Slides>
  <Notes>2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Meiryo</vt:lpstr>
      <vt:lpstr>Aptos</vt:lpstr>
      <vt:lpstr>Aptos Display</vt:lpstr>
      <vt:lpstr>Arial</vt:lpstr>
      <vt:lpstr>Calibri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Lucija Kolar</dc:creator>
  <cp:lastModifiedBy>Mirjana Voćanec</cp:lastModifiedBy>
  <cp:revision>17</cp:revision>
  <dcterms:created xsi:type="dcterms:W3CDTF">2026-02-19T12:13:41Z</dcterms:created>
  <dcterms:modified xsi:type="dcterms:W3CDTF">2026-03-17T16:08:52Z</dcterms:modified>
</cp:coreProperties>
</file>