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0A94F-0C61-4F1F-80F1-A74B26E921D9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627A1-488D-4186-A404-CC04ADAE1C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741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994435-3979-4B96-A6F5-455D1DEAA6BC}" type="slidenum">
              <a:rPr kumimoji="0" lang="en-US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sr-Latn-R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95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A972E8-4644-4D5F-B510-4D52875B340D}" type="slidenum">
              <a:rPr kumimoji="0" lang="en-US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sr-Latn-R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870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C7EEE-69C2-42AE-8858-5CA081A17D54}" type="slidenum">
              <a:rPr kumimoji="0" lang="en-US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sr-Latn-R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9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6.png"/><Relationship Id="rId3" Type="http://schemas.openxmlformats.org/officeDocument/2006/relationships/image" Target="../media/image7.png"/><Relationship Id="rId21" Type="http://schemas.openxmlformats.org/officeDocument/2006/relationships/image" Target="../media/image21.pn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24" Type="http://schemas.openxmlformats.org/officeDocument/2006/relationships/image" Target="../media/image24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23" Type="http://schemas.openxmlformats.org/officeDocument/2006/relationships/image" Target="../media/image23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.png"/><Relationship Id="rId14" Type="http://schemas.openxmlformats.org/officeDocument/2006/relationships/image" Target="../media/image15.png"/><Relationship Id="rId22" Type="http://schemas.openxmlformats.org/officeDocument/2006/relationships/image" Target="../media/image2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85" y="3200400"/>
            <a:ext cx="1068916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A8300E75-7EF8-4DF6-8892-8CE1E74238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73600" y="3200400"/>
            <a:ext cx="1016000" cy="838200"/>
          </a:xfrm>
          <a:prstGeom prst="rect">
            <a:avLst/>
          </a:prstGeom>
          <a:solidFill>
            <a:srgbClr val="99CC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1" y="3328988"/>
            <a:ext cx="83396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466975"/>
            <a:ext cx="106891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61FDF713-5157-4044-9511-0DF6293991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524000"/>
            <a:ext cx="812800" cy="838200"/>
          </a:xfrm>
          <a:prstGeom prst="rect">
            <a:avLst/>
          </a:prstGeom>
          <a:solidFill>
            <a:srgbClr val="993366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F8611E7E-5E1B-4CE7-B55E-D0D5FA0CBF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362200"/>
            <a:ext cx="812800" cy="838200"/>
          </a:xfrm>
          <a:prstGeom prst="rect">
            <a:avLst/>
          </a:prstGeom>
          <a:solidFill>
            <a:srgbClr val="FF99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EB6150E3-5E54-47B7-8960-2DC22BF13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200400"/>
            <a:ext cx="812800" cy="838200"/>
          </a:xfrm>
          <a:prstGeom prst="rect">
            <a:avLst/>
          </a:prstGeom>
          <a:solidFill>
            <a:srgbClr val="99CC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6054FB54-DD79-483F-A1F9-3E83EA8336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00600"/>
            <a:ext cx="812800" cy="838200"/>
          </a:xfrm>
          <a:prstGeom prst="rect">
            <a:avLst/>
          </a:prstGeom>
          <a:solidFill>
            <a:srgbClr val="FF00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7D308B2C-B1DD-4435-A9DF-4AC179A8D0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038600"/>
            <a:ext cx="812800" cy="762000"/>
          </a:xfrm>
          <a:prstGeom prst="rect">
            <a:avLst/>
          </a:prstGeom>
          <a:solidFill>
            <a:srgbClr val="3366FF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488A9011-B703-4ACD-81B8-282F433CE1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638800"/>
            <a:ext cx="812800" cy="762000"/>
          </a:xfrm>
          <a:prstGeom prst="rect">
            <a:avLst/>
          </a:prstGeom>
          <a:solidFill>
            <a:srgbClr val="993366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pic>
        <p:nvPicPr>
          <p:cNvPr id="14" name="Picture 17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84" y="3970339"/>
            <a:ext cx="93133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84" y="4748214"/>
            <a:ext cx="1005416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85" y="3140075"/>
            <a:ext cx="1068916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85" y="5583238"/>
            <a:ext cx="975783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434" y="2416176"/>
            <a:ext cx="83396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5583239"/>
            <a:ext cx="93133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2362200"/>
            <a:ext cx="100753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4799014"/>
            <a:ext cx="106891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5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2" y="2946400"/>
            <a:ext cx="1644649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6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1" y="1524001"/>
            <a:ext cx="9779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7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3248025"/>
            <a:ext cx="931333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784" y="2362201"/>
            <a:ext cx="1005416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4024314"/>
            <a:ext cx="106891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1544638"/>
            <a:ext cx="975784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634" y="4951413"/>
            <a:ext cx="83396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1579564"/>
            <a:ext cx="93133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267" y="4764089"/>
            <a:ext cx="1007533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918" y="2425700"/>
            <a:ext cx="1068916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5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52" y="3752850"/>
            <a:ext cx="1644649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6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1" y="5659438"/>
            <a:ext cx="9779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7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84" y="3970339"/>
            <a:ext cx="93133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8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1" y="4748214"/>
            <a:ext cx="100541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9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33" y="5583238"/>
            <a:ext cx="975784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0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1" y="2416176"/>
            <a:ext cx="83396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434" y="5583239"/>
            <a:ext cx="93133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2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2403475"/>
            <a:ext cx="100753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67" y="4799014"/>
            <a:ext cx="106891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2946400"/>
            <a:ext cx="1644651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5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1" y="1524001"/>
            <a:ext cx="9779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6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3248025"/>
            <a:ext cx="931333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7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84" y="2362201"/>
            <a:ext cx="1005416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85" y="4038600"/>
            <a:ext cx="1068916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9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267" y="1600201"/>
            <a:ext cx="975784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0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34" y="4951413"/>
            <a:ext cx="83396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51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967" y="1635125"/>
            <a:ext cx="931333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4800600"/>
            <a:ext cx="100753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25700"/>
            <a:ext cx="106891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4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3" t="16098" r="12355" b="13658"/>
          <a:stretch>
            <a:fillRect/>
          </a:stretch>
        </p:blipFill>
        <p:spPr bwMode="auto">
          <a:xfrm>
            <a:off x="3352800" y="39624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85" y="5659438"/>
            <a:ext cx="9779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6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67" y="1676400"/>
            <a:ext cx="931333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7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4805364"/>
            <a:ext cx="1007533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8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2" y="3794125"/>
            <a:ext cx="1644649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Group 59"/>
          <p:cNvGrpSpPr>
            <a:grpSpLocks/>
          </p:cNvGrpSpPr>
          <p:nvPr userDrawn="1"/>
        </p:nvGrpSpPr>
        <p:grpSpPr bwMode="auto">
          <a:xfrm flipV="1">
            <a:off x="1" y="1524000"/>
            <a:ext cx="681567" cy="4876800"/>
            <a:chOff x="336" y="1104"/>
            <a:chExt cx="322" cy="3072"/>
          </a:xfrm>
        </p:grpSpPr>
        <p:pic>
          <p:nvPicPr>
            <p:cNvPr id="57" name="Picture 6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819"/>
            <a:stretch>
              <a:fillRect/>
            </a:stretch>
          </p:blipFill>
          <p:spPr bwMode="auto">
            <a:xfrm flipH="1" flipV="1">
              <a:off x="336" y="2142"/>
              <a:ext cx="322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6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10"/>
            <a:stretch>
              <a:fillRect/>
            </a:stretch>
          </p:blipFill>
          <p:spPr bwMode="auto">
            <a:xfrm flipH="1" flipV="1">
              <a:off x="336" y="1619"/>
              <a:ext cx="322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6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238"/>
            <a:stretch>
              <a:fillRect/>
            </a:stretch>
          </p:blipFill>
          <p:spPr bwMode="auto">
            <a:xfrm flipH="1" flipV="1">
              <a:off x="336" y="2669"/>
              <a:ext cx="322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6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5" t="194" r="217" b="-194"/>
            <a:stretch>
              <a:fillRect/>
            </a:stretch>
          </p:blipFill>
          <p:spPr bwMode="auto">
            <a:xfrm flipV="1">
              <a:off x="336" y="1104"/>
              <a:ext cx="322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64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127"/>
            <a:stretch>
              <a:fillRect/>
            </a:stretch>
          </p:blipFill>
          <p:spPr bwMode="auto">
            <a:xfrm flipH="1" flipV="1">
              <a:off x="336" y="3215"/>
              <a:ext cx="295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6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169"/>
            <a:stretch>
              <a:fillRect/>
            </a:stretch>
          </p:blipFill>
          <p:spPr bwMode="auto">
            <a:xfrm flipH="1" flipV="1">
              <a:off x="336" y="3661"/>
              <a:ext cx="318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3" name="Picture 66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1" y="4038601"/>
            <a:ext cx="83396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1" y="3276601"/>
            <a:ext cx="83396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1" y="4038601"/>
            <a:ext cx="83396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601"/>
            <a:ext cx="83396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70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34" y="1600201"/>
            <a:ext cx="83396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7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1" y="1652588"/>
            <a:ext cx="83396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7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1" y="5715001"/>
            <a:ext cx="83396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7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5715001"/>
            <a:ext cx="83396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5715001"/>
            <a:ext cx="83396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75">
            <a:extLst>
              <a:ext uri="{FF2B5EF4-FFF2-40B4-BE49-F238E27FC236}">
                <a16:creationId xmlns:a16="http://schemas.microsoft.com/office/drawing/2014/main" id="{07C807F8-EADB-455E-A0D1-F49AE6981A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35200" y="1524000"/>
            <a:ext cx="1016000" cy="838200"/>
          </a:xfrm>
          <a:prstGeom prst="rect">
            <a:avLst/>
          </a:prstGeom>
          <a:solidFill>
            <a:srgbClr val="993366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73" name="Rectangle 76">
            <a:extLst>
              <a:ext uri="{FF2B5EF4-FFF2-40B4-BE49-F238E27FC236}">
                <a16:creationId xmlns:a16="http://schemas.microsoft.com/office/drawing/2014/main" id="{5738AEDA-99EF-49B4-A1F6-F50876FC43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73600" y="1524000"/>
            <a:ext cx="1016000" cy="838200"/>
          </a:xfrm>
          <a:prstGeom prst="rect">
            <a:avLst/>
          </a:prstGeom>
          <a:solidFill>
            <a:srgbClr val="993366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74" name="Rectangle 77">
            <a:extLst>
              <a:ext uri="{FF2B5EF4-FFF2-40B4-BE49-F238E27FC236}">
                <a16:creationId xmlns:a16="http://schemas.microsoft.com/office/drawing/2014/main" id="{8E434426-05EA-4AF1-B2F4-59B3BC5119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31200" y="1524000"/>
            <a:ext cx="1016000" cy="838200"/>
          </a:xfrm>
          <a:prstGeom prst="rect">
            <a:avLst/>
          </a:prstGeom>
          <a:solidFill>
            <a:srgbClr val="993366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75" name="Rectangle 78">
            <a:extLst>
              <a:ext uri="{FF2B5EF4-FFF2-40B4-BE49-F238E27FC236}">
                <a16:creationId xmlns:a16="http://schemas.microsoft.com/office/drawing/2014/main" id="{CF08F152-8680-4D99-A29E-44060FDB9F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69600" y="1524000"/>
            <a:ext cx="1016000" cy="838200"/>
          </a:xfrm>
          <a:prstGeom prst="rect">
            <a:avLst/>
          </a:prstGeom>
          <a:solidFill>
            <a:srgbClr val="993366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76" name="Rectangle 79">
            <a:extLst>
              <a:ext uri="{FF2B5EF4-FFF2-40B4-BE49-F238E27FC236}">
                <a16:creationId xmlns:a16="http://schemas.microsoft.com/office/drawing/2014/main" id="{B43E62E0-B7F4-4B7C-809D-802E436C47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50400" y="1524000"/>
            <a:ext cx="1016000" cy="838200"/>
          </a:xfrm>
          <a:prstGeom prst="rect">
            <a:avLst/>
          </a:prstGeom>
          <a:solidFill>
            <a:srgbClr val="FF99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77" name="Rectangle 80">
            <a:extLst>
              <a:ext uri="{FF2B5EF4-FFF2-40B4-BE49-F238E27FC236}">
                <a16:creationId xmlns:a16="http://schemas.microsoft.com/office/drawing/2014/main" id="{2C89DD19-1A77-4746-B64D-5CD0F4C2C2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92800" y="1524000"/>
            <a:ext cx="1016000" cy="838200"/>
          </a:xfrm>
          <a:prstGeom prst="rect">
            <a:avLst/>
          </a:prstGeom>
          <a:solidFill>
            <a:srgbClr val="FF99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78" name="Rectangle 81">
            <a:extLst>
              <a:ext uri="{FF2B5EF4-FFF2-40B4-BE49-F238E27FC236}">
                <a16:creationId xmlns:a16="http://schemas.microsoft.com/office/drawing/2014/main" id="{0226C2BD-76D4-43E1-9061-A6551E6CC0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73600" y="2362200"/>
            <a:ext cx="1016000" cy="838200"/>
          </a:xfrm>
          <a:prstGeom prst="rect">
            <a:avLst/>
          </a:prstGeom>
          <a:solidFill>
            <a:srgbClr val="FF99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79" name="Rectangle 82">
            <a:extLst>
              <a:ext uri="{FF2B5EF4-FFF2-40B4-BE49-F238E27FC236}">
                <a16:creationId xmlns:a16="http://schemas.microsoft.com/office/drawing/2014/main" id="{450CD3F3-3A6F-429D-B370-E3CD4165B4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69600" y="2362200"/>
            <a:ext cx="1016000" cy="838200"/>
          </a:xfrm>
          <a:prstGeom prst="rect">
            <a:avLst/>
          </a:prstGeom>
          <a:solidFill>
            <a:srgbClr val="FF99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80" name="Rectangle 83">
            <a:extLst>
              <a:ext uri="{FF2B5EF4-FFF2-40B4-BE49-F238E27FC236}">
                <a16:creationId xmlns:a16="http://schemas.microsoft.com/office/drawing/2014/main" id="{1B37030E-0D32-4338-B0A0-150B95F29C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54400" y="3200400"/>
            <a:ext cx="1016000" cy="838200"/>
          </a:xfrm>
          <a:prstGeom prst="rect">
            <a:avLst/>
          </a:prstGeom>
          <a:solidFill>
            <a:srgbClr val="FF99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81" name="Rectangle 84">
            <a:extLst>
              <a:ext uri="{FF2B5EF4-FFF2-40B4-BE49-F238E27FC236}">
                <a16:creationId xmlns:a16="http://schemas.microsoft.com/office/drawing/2014/main" id="{D00E7948-EC50-4007-8DF5-3475A15EA6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00" y="3200400"/>
            <a:ext cx="1016000" cy="838200"/>
          </a:xfrm>
          <a:prstGeom prst="rect">
            <a:avLst/>
          </a:prstGeom>
          <a:solidFill>
            <a:srgbClr val="FF99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82" name="Rectangle 85">
            <a:extLst>
              <a:ext uri="{FF2B5EF4-FFF2-40B4-BE49-F238E27FC236}">
                <a16:creationId xmlns:a16="http://schemas.microsoft.com/office/drawing/2014/main" id="{262A5093-B097-43F7-9550-A6E9C3B314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50400" y="4038600"/>
            <a:ext cx="1016000" cy="762000"/>
          </a:xfrm>
          <a:prstGeom prst="rect">
            <a:avLst/>
          </a:prstGeom>
          <a:solidFill>
            <a:srgbClr val="FF99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83" name="Rectangle 86">
            <a:extLst>
              <a:ext uri="{FF2B5EF4-FFF2-40B4-BE49-F238E27FC236}">
                <a16:creationId xmlns:a16="http://schemas.microsoft.com/office/drawing/2014/main" id="{93C5A84A-EF71-469D-BB54-ACB7B1C920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31200" y="4800600"/>
            <a:ext cx="1016000" cy="838200"/>
          </a:xfrm>
          <a:prstGeom prst="rect">
            <a:avLst/>
          </a:prstGeom>
          <a:solidFill>
            <a:srgbClr val="FF99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84" name="Rectangle 87">
            <a:extLst>
              <a:ext uri="{FF2B5EF4-FFF2-40B4-BE49-F238E27FC236}">
                <a16:creationId xmlns:a16="http://schemas.microsoft.com/office/drawing/2014/main" id="{8F7EB884-5EF8-4E72-BE0B-5190D0F3F2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00" y="5638800"/>
            <a:ext cx="1016000" cy="762000"/>
          </a:xfrm>
          <a:prstGeom prst="rect">
            <a:avLst/>
          </a:prstGeom>
          <a:solidFill>
            <a:srgbClr val="FF99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85" name="Rectangle 88">
            <a:extLst>
              <a:ext uri="{FF2B5EF4-FFF2-40B4-BE49-F238E27FC236}">
                <a16:creationId xmlns:a16="http://schemas.microsoft.com/office/drawing/2014/main" id="{D617E479-BBFB-45B8-8787-DAB37CC221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92800" y="4038600"/>
            <a:ext cx="1016000" cy="762000"/>
          </a:xfrm>
          <a:prstGeom prst="rect">
            <a:avLst/>
          </a:prstGeom>
          <a:solidFill>
            <a:srgbClr val="FF99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86" name="Rectangle 89">
            <a:extLst>
              <a:ext uri="{FF2B5EF4-FFF2-40B4-BE49-F238E27FC236}">
                <a16:creationId xmlns:a16="http://schemas.microsoft.com/office/drawing/2014/main" id="{A5A8DA7F-F682-4526-A728-5600D0B2FCD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54400" y="5638800"/>
            <a:ext cx="1016000" cy="762000"/>
          </a:xfrm>
          <a:prstGeom prst="rect">
            <a:avLst/>
          </a:prstGeom>
          <a:solidFill>
            <a:srgbClr val="FF99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87" name="Rectangle 90">
            <a:extLst>
              <a:ext uri="{FF2B5EF4-FFF2-40B4-BE49-F238E27FC236}">
                <a16:creationId xmlns:a16="http://schemas.microsoft.com/office/drawing/2014/main" id="{71411AE6-EB4B-418F-9108-E76382CFAC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6000" y="5638800"/>
            <a:ext cx="1016000" cy="762000"/>
          </a:xfrm>
          <a:prstGeom prst="rect">
            <a:avLst/>
          </a:prstGeom>
          <a:solidFill>
            <a:srgbClr val="FF99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88" name="Rectangle 91">
            <a:extLst>
              <a:ext uri="{FF2B5EF4-FFF2-40B4-BE49-F238E27FC236}">
                <a16:creationId xmlns:a16="http://schemas.microsoft.com/office/drawing/2014/main" id="{A9472D92-47FF-47B2-A1E8-9815975479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35200" y="4800600"/>
            <a:ext cx="1016000" cy="838200"/>
          </a:xfrm>
          <a:prstGeom prst="rect">
            <a:avLst/>
          </a:prstGeom>
          <a:solidFill>
            <a:srgbClr val="FF99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89" name="Rectangle 92">
            <a:extLst>
              <a:ext uri="{FF2B5EF4-FFF2-40B4-BE49-F238E27FC236}">
                <a16:creationId xmlns:a16="http://schemas.microsoft.com/office/drawing/2014/main" id="{8C3D325D-A497-4EE5-A148-92AB83BA77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92800" y="4800600"/>
            <a:ext cx="1016000" cy="838200"/>
          </a:xfrm>
          <a:prstGeom prst="rect">
            <a:avLst/>
          </a:prstGeom>
          <a:solidFill>
            <a:srgbClr val="99CC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90" name="Rectangle 93">
            <a:extLst>
              <a:ext uri="{FF2B5EF4-FFF2-40B4-BE49-F238E27FC236}">
                <a16:creationId xmlns:a16="http://schemas.microsoft.com/office/drawing/2014/main" id="{132BAA9A-CB1B-4B55-A6FD-E51240891F3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31200" y="4038600"/>
            <a:ext cx="1016000" cy="762000"/>
          </a:xfrm>
          <a:prstGeom prst="rect">
            <a:avLst/>
          </a:prstGeom>
          <a:solidFill>
            <a:srgbClr val="99CC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91" name="Rectangle 94">
            <a:extLst>
              <a:ext uri="{FF2B5EF4-FFF2-40B4-BE49-F238E27FC236}">
                <a16:creationId xmlns:a16="http://schemas.microsoft.com/office/drawing/2014/main" id="{B36017B5-6683-41C9-BC63-9B6D2407F8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50400" y="4800600"/>
            <a:ext cx="1016000" cy="838200"/>
          </a:xfrm>
          <a:prstGeom prst="rect">
            <a:avLst/>
          </a:prstGeom>
          <a:solidFill>
            <a:srgbClr val="99CC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92" name="Rectangle 95">
            <a:extLst>
              <a:ext uri="{FF2B5EF4-FFF2-40B4-BE49-F238E27FC236}">
                <a16:creationId xmlns:a16="http://schemas.microsoft.com/office/drawing/2014/main" id="{1E365717-6B47-46D2-9E6C-63C859D516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69600" y="3200400"/>
            <a:ext cx="1016000" cy="838200"/>
          </a:xfrm>
          <a:prstGeom prst="rect">
            <a:avLst/>
          </a:prstGeom>
          <a:solidFill>
            <a:srgbClr val="99CC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93" name="Rectangle 96">
            <a:extLst>
              <a:ext uri="{FF2B5EF4-FFF2-40B4-BE49-F238E27FC236}">
                <a16:creationId xmlns:a16="http://schemas.microsoft.com/office/drawing/2014/main" id="{1EA7285D-7122-4E72-8421-02816F6412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00" y="2362200"/>
            <a:ext cx="1016000" cy="838200"/>
          </a:xfrm>
          <a:prstGeom prst="rect">
            <a:avLst/>
          </a:prstGeom>
          <a:solidFill>
            <a:srgbClr val="99CC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94" name="Rectangle 97">
            <a:extLst>
              <a:ext uri="{FF2B5EF4-FFF2-40B4-BE49-F238E27FC236}">
                <a16:creationId xmlns:a16="http://schemas.microsoft.com/office/drawing/2014/main" id="{62B8A8B7-5906-4E35-ACAA-D96B429429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54400" y="2362200"/>
            <a:ext cx="1016000" cy="838200"/>
          </a:xfrm>
          <a:prstGeom prst="rect">
            <a:avLst/>
          </a:prstGeom>
          <a:solidFill>
            <a:srgbClr val="99CC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95" name="Rectangle 98">
            <a:extLst>
              <a:ext uri="{FF2B5EF4-FFF2-40B4-BE49-F238E27FC236}">
                <a16:creationId xmlns:a16="http://schemas.microsoft.com/office/drawing/2014/main" id="{F35F8F5F-BF56-4B20-A493-ECCF203DA4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35200" y="4038600"/>
            <a:ext cx="1016000" cy="762000"/>
          </a:xfrm>
          <a:prstGeom prst="rect">
            <a:avLst/>
          </a:prstGeom>
          <a:solidFill>
            <a:srgbClr val="99CC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96" name="Rectangle 99">
            <a:extLst>
              <a:ext uri="{FF2B5EF4-FFF2-40B4-BE49-F238E27FC236}">
                <a16:creationId xmlns:a16="http://schemas.microsoft.com/office/drawing/2014/main" id="{BC5D75BC-7A44-4621-AD9A-15B73795CB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00" y="4800600"/>
            <a:ext cx="1016000" cy="838200"/>
          </a:xfrm>
          <a:prstGeom prst="rect">
            <a:avLst/>
          </a:prstGeom>
          <a:solidFill>
            <a:srgbClr val="FF00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97" name="Rectangle 100">
            <a:extLst>
              <a:ext uri="{FF2B5EF4-FFF2-40B4-BE49-F238E27FC236}">
                <a16:creationId xmlns:a16="http://schemas.microsoft.com/office/drawing/2014/main" id="{14A51D8B-3439-4D7D-B9F3-315F078F0F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69600" y="4800600"/>
            <a:ext cx="1016000" cy="838200"/>
          </a:xfrm>
          <a:prstGeom prst="rect">
            <a:avLst/>
          </a:prstGeom>
          <a:solidFill>
            <a:srgbClr val="FF00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98" name="Rectangle 101">
            <a:extLst>
              <a:ext uri="{FF2B5EF4-FFF2-40B4-BE49-F238E27FC236}">
                <a16:creationId xmlns:a16="http://schemas.microsoft.com/office/drawing/2014/main" id="{D62DCD25-BB6B-4FCC-8D80-582C3849FB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31200" y="2362200"/>
            <a:ext cx="1016000" cy="838200"/>
          </a:xfrm>
          <a:prstGeom prst="rect">
            <a:avLst/>
          </a:prstGeom>
          <a:solidFill>
            <a:srgbClr val="FF00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99" name="Rectangle 102">
            <a:extLst>
              <a:ext uri="{FF2B5EF4-FFF2-40B4-BE49-F238E27FC236}">
                <a16:creationId xmlns:a16="http://schemas.microsoft.com/office/drawing/2014/main" id="{929D967E-EF0C-4247-93B7-FCCB264084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50400" y="2362200"/>
            <a:ext cx="1016000" cy="838200"/>
          </a:xfrm>
          <a:prstGeom prst="rect">
            <a:avLst/>
          </a:prstGeom>
          <a:solidFill>
            <a:srgbClr val="FF00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00" name="Rectangle 103">
            <a:extLst>
              <a:ext uri="{FF2B5EF4-FFF2-40B4-BE49-F238E27FC236}">
                <a16:creationId xmlns:a16="http://schemas.microsoft.com/office/drawing/2014/main" id="{F67AA3A0-B9FD-4305-A9E4-F047F78663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92800" y="2362200"/>
            <a:ext cx="1016000" cy="838200"/>
          </a:xfrm>
          <a:prstGeom prst="rect">
            <a:avLst/>
          </a:prstGeom>
          <a:solidFill>
            <a:srgbClr val="FF00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01" name="Rectangle 104">
            <a:extLst>
              <a:ext uri="{FF2B5EF4-FFF2-40B4-BE49-F238E27FC236}">
                <a16:creationId xmlns:a16="http://schemas.microsoft.com/office/drawing/2014/main" id="{E615A2D3-9CB9-43A5-AA11-F605BA2F70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73600" y="4800600"/>
            <a:ext cx="1016000" cy="838200"/>
          </a:xfrm>
          <a:prstGeom prst="rect">
            <a:avLst/>
          </a:prstGeom>
          <a:solidFill>
            <a:srgbClr val="FF00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02" name="Rectangle 105">
            <a:extLst>
              <a:ext uri="{FF2B5EF4-FFF2-40B4-BE49-F238E27FC236}">
                <a16:creationId xmlns:a16="http://schemas.microsoft.com/office/drawing/2014/main" id="{D166740C-D401-4668-8ED7-75020A6674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54400" y="4800600"/>
            <a:ext cx="1016000" cy="838200"/>
          </a:xfrm>
          <a:prstGeom prst="rect">
            <a:avLst/>
          </a:prstGeom>
          <a:solidFill>
            <a:srgbClr val="FF00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03" name="Rectangle 106">
            <a:extLst>
              <a:ext uri="{FF2B5EF4-FFF2-40B4-BE49-F238E27FC236}">
                <a16:creationId xmlns:a16="http://schemas.microsoft.com/office/drawing/2014/main" id="{B8F0B2CB-6C04-4DF6-AB5B-06B0A9E3F58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6000" y="4800600"/>
            <a:ext cx="1016000" cy="838200"/>
          </a:xfrm>
          <a:prstGeom prst="rect">
            <a:avLst/>
          </a:prstGeom>
          <a:solidFill>
            <a:srgbClr val="FF00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04" name="Rectangle 107">
            <a:extLst>
              <a:ext uri="{FF2B5EF4-FFF2-40B4-BE49-F238E27FC236}">
                <a16:creationId xmlns:a16="http://schemas.microsoft.com/office/drawing/2014/main" id="{D2840813-5D1A-4765-982E-017353695FD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35200" y="2362200"/>
            <a:ext cx="1016000" cy="838200"/>
          </a:xfrm>
          <a:prstGeom prst="rect">
            <a:avLst/>
          </a:prstGeom>
          <a:solidFill>
            <a:srgbClr val="FF00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05" name="Rectangle 108">
            <a:extLst>
              <a:ext uri="{FF2B5EF4-FFF2-40B4-BE49-F238E27FC236}">
                <a16:creationId xmlns:a16="http://schemas.microsoft.com/office/drawing/2014/main" id="{6C0670A8-A1C3-4AC9-9FA6-57236C1BE0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54400" y="1524000"/>
            <a:ext cx="1016000" cy="838200"/>
          </a:xfrm>
          <a:prstGeom prst="rect">
            <a:avLst/>
          </a:prstGeom>
          <a:solidFill>
            <a:srgbClr val="3366FF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06" name="Rectangle 109">
            <a:extLst>
              <a:ext uri="{FF2B5EF4-FFF2-40B4-BE49-F238E27FC236}">
                <a16:creationId xmlns:a16="http://schemas.microsoft.com/office/drawing/2014/main" id="{F4BFF3DE-0341-4D46-AD8B-8137E9E521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6000" y="1524000"/>
            <a:ext cx="1016000" cy="838200"/>
          </a:xfrm>
          <a:prstGeom prst="rect">
            <a:avLst/>
          </a:prstGeom>
          <a:solidFill>
            <a:srgbClr val="3366FF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07" name="Rectangle 110">
            <a:extLst>
              <a:ext uri="{FF2B5EF4-FFF2-40B4-BE49-F238E27FC236}">
                <a16:creationId xmlns:a16="http://schemas.microsoft.com/office/drawing/2014/main" id="{D76B578C-7472-4DCD-BD22-BB9610A0F4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35200" y="3200400"/>
            <a:ext cx="1016000" cy="838200"/>
          </a:xfrm>
          <a:prstGeom prst="rect">
            <a:avLst/>
          </a:prstGeom>
          <a:solidFill>
            <a:srgbClr val="3366FF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08" name="Rectangle 111">
            <a:extLst>
              <a:ext uri="{FF2B5EF4-FFF2-40B4-BE49-F238E27FC236}">
                <a16:creationId xmlns:a16="http://schemas.microsoft.com/office/drawing/2014/main" id="{5DC3E8D8-E532-47ED-A6B6-D080AD6992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73600" y="4038600"/>
            <a:ext cx="1016000" cy="762000"/>
          </a:xfrm>
          <a:prstGeom prst="rect">
            <a:avLst/>
          </a:prstGeom>
          <a:solidFill>
            <a:srgbClr val="3366FF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09" name="Rectangle 112">
            <a:extLst>
              <a:ext uri="{FF2B5EF4-FFF2-40B4-BE49-F238E27FC236}">
                <a16:creationId xmlns:a16="http://schemas.microsoft.com/office/drawing/2014/main" id="{46AEDAAB-571B-49BF-AF40-BD523E016F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31200" y="3200400"/>
            <a:ext cx="1016000" cy="838200"/>
          </a:xfrm>
          <a:prstGeom prst="rect">
            <a:avLst/>
          </a:prstGeom>
          <a:solidFill>
            <a:srgbClr val="3366FF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10" name="Rectangle 113">
            <a:extLst>
              <a:ext uri="{FF2B5EF4-FFF2-40B4-BE49-F238E27FC236}">
                <a16:creationId xmlns:a16="http://schemas.microsoft.com/office/drawing/2014/main" id="{9B9FB289-AC37-4008-BB37-507EF67D93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69600" y="4038600"/>
            <a:ext cx="1016000" cy="762000"/>
          </a:xfrm>
          <a:prstGeom prst="rect">
            <a:avLst/>
          </a:prstGeom>
          <a:solidFill>
            <a:srgbClr val="3366FF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11" name="Rectangle 114">
            <a:extLst>
              <a:ext uri="{FF2B5EF4-FFF2-40B4-BE49-F238E27FC236}">
                <a16:creationId xmlns:a16="http://schemas.microsoft.com/office/drawing/2014/main" id="{D9C1768A-4153-4669-9ED4-C0A691BA50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92800" y="5638800"/>
            <a:ext cx="1016000" cy="762000"/>
          </a:xfrm>
          <a:prstGeom prst="rect">
            <a:avLst/>
          </a:prstGeom>
          <a:solidFill>
            <a:srgbClr val="3366FF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12" name="Rectangle 115">
            <a:extLst>
              <a:ext uri="{FF2B5EF4-FFF2-40B4-BE49-F238E27FC236}">
                <a16:creationId xmlns:a16="http://schemas.microsoft.com/office/drawing/2014/main" id="{931DFBF9-E27F-4270-92E8-72FF17CB65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50400" y="5638800"/>
            <a:ext cx="1016000" cy="762000"/>
          </a:xfrm>
          <a:prstGeom prst="rect">
            <a:avLst/>
          </a:prstGeom>
          <a:solidFill>
            <a:srgbClr val="3366FF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13" name="Rectangle 116">
            <a:extLst>
              <a:ext uri="{FF2B5EF4-FFF2-40B4-BE49-F238E27FC236}">
                <a16:creationId xmlns:a16="http://schemas.microsoft.com/office/drawing/2014/main" id="{68A01787-2599-4705-AAFC-171CE1F0171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00" y="1524000"/>
            <a:ext cx="1016000" cy="838200"/>
          </a:xfrm>
          <a:prstGeom prst="rect">
            <a:avLst/>
          </a:prstGeom>
          <a:solidFill>
            <a:srgbClr val="3366FF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14" name="Rectangle 117">
            <a:extLst>
              <a:ext uri="{FF2B5EF4-FFF2-40B4-BE49-F238E27FC236}">
                <a16:creationId xmlns:a16="http://schemas.microsoft.com/office/drawing/2014/main" id="{98DA5952-8D61-4E64-B4B8-725F73AD55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00" y="4038600"/>
            <a:ext cx="1016000" cy="762000"/>
          </a:xfrm>
          <a:prstGeom prst="rect">
            <a:avLst/>
          </a:prstGeom>
          <a:solidFill>
            <a:srgbClr val="CC99FF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endParaRPr lang="hr-HR" altLang="sr-Latn-RS" sz="2400"/>
          </a:p>
        </p:txBody>
      </p:sp>
      <p:sp>
        <p:nvSpPr>
          <p:cNvPr id="115" name="Rectangle 118">
            <a:extLst>
              <a:ext uri="{FF2B5EF4-FFF2-40B4-BE49-F238E27FC236}">
                <a16:creationId xmlns:a16="http://schemas.microsoft.com/office/drawing/2014/main" id="{EB0F00CD-EEB1-432E-B703-A67EAEEA99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92800" y="3200400"/>
            <a:ext cx="1016000" cy="838200"/>
          </a:xfrm>
          <a:prstGeom prst="rect">
            <a:avLst/>
          </a:prstGeom>
          <a:solidFill>
            <a:srgbClr val="CC99FF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16" name="Rectangle 119">
            <a:extLst>
              <a:ext uri="{FF2B5EF4-FFF2-40B4-BE49-F238E27FC236}">
                <a16:creationId xmlns:a16="http://schemas.microsoft.com/office/drawing/2014/main" id="{ECF16279-E792-42C2-9D47-595A3F39CC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50400" y="3200400"/>
            <a:ext cx="1016000" cy="838200"/>
          </a:xfrm>
          <a:prstGeom prst="rect">
            <a:avLst/>
          </a:prstGeom>
          <a:solidFill>
            <a:srgbClr val="CC99FF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17" name="Rectangle 120">
            <a:extLst>
              <a:ext uri="{FF2B5EF4-FFF2-40B4-BE49-F238E27FC236}">
                <a16:creationId xmlns:a16="http://schemas.microsoft.com/office/drawing/2014/main" id="{9CF61E36-A694-4485-862F-794FA2B6FC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73600" y="5638800"/>
            <a:ext cx="1016000" cy="762000"/>
          </a:xfrm>
          <a:prstGeom prst="rect">
            <a:avLst/>
          </a:prstGeom>
          <a:solidFill>
            <a:srgbClr val="993366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18" name="Rectangle 121">
            <a:extLst>
              <a:ext uri="{FF2B5EF4-FFF2-40B4-BE49-F238E27FC236}">
                <a16:creationId xmlns:a16="http://schemas.microsoft.com/office/drawing/2014/main" id="{A73F2AA2-DF51-4A90-9276-95D063A1305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35200" y="5638800"/>
            <a:ext cx="1016000" cy="762000"/>
          </a:xfrm>
          <a:prstGeom prst="rect">
            <a:avLst/>
          </a:prstGeom>
          <a:solidFill>
            <a:srgbClr val="993366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19" name="Rectangle 122">
            <a:extLst>
              <a:ext uri="{FF2B5EF4-FFF2-40B4-BE49-F238E27FC236}">
                <a16:creationId xmlns:a16="http://schemas.microsoft.com/office/drawing/2014/main" id="{F705255B-7D99-4C03-8868-84B0300B98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31200" y="5638800"/>
            <a:ext cx="1016000" cy="762000"/>
          </a:xfrm>
          <a:prstGeom prst="rect">
            <a:avLst/>
          </a:prstGeom>
          <a:solidFill>
            <a:srgbClr val="993366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20" name="Rectangle 123">
            <a:extLst>
              <a:ext uri="{FF2B5EF4-FFF2-40B4-BE49-F238E27FC236}">
                <a16:creationId xmlns:a16="http://schemas.microsoft.com/office/drawing/2014/main" id="{65864125-396E-46B5-94B8-E1B2C21C801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69600" y="5638800"/>
            <a:ext cx="1016000" cy="762000"/>
          </a:xfrm>
          <a:prstGeom prst="rect">
            <a:avLst/>
          </a:prstGeom>
          <a:solidFill>
            <a:srgbClr val="993366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21" name="Rectangle 124">
            <a:extLst>
              <a:ext uri="{FF2B5EF4-FFF2-40B4-BE49-F238E27FC236}">
                <a16:creationId xmlns:a16="http://schemas.microsoft.com/office/drawing/2014/main" id="{F7C09F92-181E-47A2-9546-7BB89B7C6C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54400" y="4038600"/>
            <a:ext cx="1016000" cy="762000"/>
          </a:xfrm>
          <a:prstGeom prst="rect">
            <a:avLst/>
          </a:prstGeom>
          <a:solidFill>
            <a:srgbClr val="CC99FF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endParaRPr lang="hr-HR" altLang="sr-Latn-RS" sz="2400"/>
          </a:p>
        </p:txBody>
      </p:sp>
      <p:sp>
        <p:nvSpPr>
          <p:cNvPr id="122" name="Rectangle 125">
            <a:extLst>
              <a:ext uri="{FF2B5EF4-FFF2-40B4-BE49-F238E27FC236}">
                <a16:creationId xmlns:a16="http://schemas.microsoft.com/office/drawing/2014/main" id="{903E4597-FF51-4A8D-869A-3CE70F9408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6000" y="4038600"/>
            <a:ext cx="1016000" cy="762000"/>
          </a:xfrm>
          <a:prstGeom prst="rect">
            <a:avLst/>
          </a:prstGeom>
          <a:solidFill>
            <a:srgbClr val="CC99FF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endParaRPr lang="hr-HR" altLang="sr-Latn-RS" sz="2400"/>
          </a:p>
        </p:txBody>
      </p:sp>
      <p:sp>
        <p:nvSpPr>
          <p:cNvPr id="123" name="Rectangle 126">
            <a:extLst>
              <a:ext uri="{FF2B5EF4-FFF2-40B4-BE49-F238E27FC236}">
                <a16:creationId xmlns:a16="http://schemas.microsoft.com/office/drawing/2014/main" id="{BCB3530D-0925-4BF2-81F3-4B6E72D69D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6000" y="3200400"/>
            <a:ext cx="1016000" cy="838200"/>
          </a:xfrm>
          <a:prstGeom prst="rect">
            <a:avLst/>
          </a:prstGeom>
          <a:solidFill>
            <a:srgbClr val="FF99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24" name="Rectangle 127">
            <a:extLst>
              <a:ext uri="{FF2B5EF4-FFF2-40B4-BE49-F238E27FC236}">
                <a16:creationId xmlns:a16="http://schemas.microsoft.com/office/drawing/2014/main" id="{5668BC26-27D2-4B9D-9BA8-031E298CE91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6000" y="2362200"/>
            <a:ext cx="1016000" cy="838200"/>
          </a:xfrm>
          <a:prstGeom prst="rect">
            <a:avLst/>
          </a:prstGeom>
          <a:solidFill>
            <a:srgbClr val="99CC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80964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sr-Latn-RS" noProof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54767" y="3187701"/>
            <a:ext cx="8464551" cy="1597025"/>
          </a:xfrm>
          <a:solidFill>
            <a:srgbClr val="FFFFFF">
              <a:alpha val="50000"/>
            </a:srgbClr>
          </a:solidFill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sr-Latn-RS" noProof="0"/>
              <a:t>Click to edit Master subtitle style</a:t>
            </a:r>
          </a:p>
        </p:txBody>
      </p:sp>
      <p:sp>
        <p:nvSpPr>
          <p:cNvPr id="125" name="Rectangle 4">
            <a:extLst>
              <a:ext uri="{FF2B5EF4-FFF2-40B4-BE49-F238E27FC236}">
                <a16:creationId xmlns:a16="http://schemas.microsoft.com/office/drawing/2014/main" id="{A679E853-3B1F-4DD7-9780-C83B5B3CB6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26" name="Rectangle 5">
            <a:extLst>
              <a:ext uri="{FF2B5EF4-FFF2-40B4-BE49-F238E27FC236}">
                <a16:creationId xmlns:a16="http://schemas.microsoft.com/office/drawing/2014/main" id="{C9A7546E-2CA7-4240-90B4-17B14BB48C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27" name="Rectangle 6">
            <a:extLst>
              <a:ext uri="{FF2B5EF4-FFF2-40B4-BE49-F238E27FC236}">
                <a16:creationId xmlns:a16="http://schemas.microsoft.com/office/drawing/2014/main" id="{DBE23CBC-0352-4959-9519-313ACF0C35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03AC8-59D6-487E-99C1-CCDFBA839BF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5195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580D24-9DA7-4B1C-98BE-11FC8EB027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CE8BD0-FC50-41CD-8F1E-1D5904A90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7D7DCC-60A7-445E-8B89-A5E732DE9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63A1D-3377-49E3-99CC-A71E6231962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3998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001000" y="68263"/>
            <a:ext cx="2362200" cy="5738812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914400" y="68263"/>
            <a:ext cx="6883400" cy="573881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580D24-9DA7-4B1C-98BE-11FC8EB027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CE8BD0-FC50-41CD-8F1E-1D5904A90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7D7DCC-60A7-445E-8B89-A5E732DE9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6E450-0304-48CC-B036-5DCC6D56DBF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88895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 tabl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68263"/>
            <a:ext cx="9448800" cy="1403350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ablice 2"/>
          <p:cNvSpPr>
            <a:spLocks noGrp="1"/>
          </p:cNvSpPr>
          <p:nvPr>
            <p:ph type="tbl" idx="1"/>
          </p:nvPr>
        </p:nvSpPr>
        <p:spPr>
          <a:xfrm>
            <a:off x="914400" y="1820863"/>
            <a:ext cx="9448800" cy="3986212"/>
          </a:xfrm>
        </p:spPr>
        <p:txBody>
          <a:bodyPr/>
          <a:lstStyle/>
          <a:p>
            <a:pPr lvl="0"/>
            <a:endParaRPr lang="hr-H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580D24-9DA7-4B1C-98BE-11FC8EB027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CE8BD0-FC50-41CD-8F1E-1D5904A90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7D7DCC-60A7-445E-8B89-A5E732DE9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20BF8-51C2-4C32-9094-A0F01396F83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53272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68263"/>
            <a:ext cx="9448800" cy="1403350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914400" y="1820863"/>
            <a:ext cx="4622800" cy="398621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740400" y="1820863"/>
            <a:ext cx="4622800" cy="398621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80D24-9DA7-4B1C-98BE-11FC8EB027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CE8BD0-FC50-41CD-8F1E-1D5904A90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7D7DCC-60A7-445E-8B89-A5E732DE9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CA958-014B-451A-9E1B-638FFD8D438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3719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580D24-9DA7-4B1C-98BE-11FC8EB027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CE8BD0-FC50-41CD-8F1E-1D5904A90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7D7DCC-60A7-445E-8B89-A5E732DE9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914B5-353F-4D33-ABF1-8F32592FCE3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3414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580D24-9DA7-4B1C-98BE-11FC8EB027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CE8BD0-FC50-41CD-8F1E-1D5904A90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7D7DCC-60A7-445E-8B89-A5E732DE9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E0EFB-DBAC-4B5D-98C6-9C16EB58849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6519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914400" y="1820863"/>
            <a:ext cx="4622800" cy="398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740400" y="1820863"/>
            <a:ext cx="4622800" cy="398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80D24-9DA7-4B1C-98BE-11FC8EB027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CE8BD0-FC50-41CD-8F1E-1D5904A90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7D7DCC-60A7-445E-8B89-A5E732DE9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3A7A1-D41C-46A1-B95B-740E4C8F793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4579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580D24-9DA7-4B1C-98BE-11FC8EB027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BCE8BD0-FC50-41CD-8F1E-1D5904A90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E7D7DCC-60A7-445E-8B89-A5E732DE9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6075C-A35F-4106-BCA2-B02FE0D586A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987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5580D24-9DA7-4B1C-98BE-11FC8EB027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BCE8BD0-FC50-41CD-8F1E-1D5904A90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7D7DCC-60A7-445E-8B89-A5E732DE9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DD382-6FB4-4E33-B036-D9D0CFA80FF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8298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580D24-9DA7-4B1C-98BE-11FC8EB027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BCE8BD0-FC50-41CD-8F1E-1D5904A90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7D7DCC-60A7-445E-8B89-A5E732DE9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5328F-332D-49CB-B10A-EA353A804A7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1261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80D24-9DA7-4B1C-98BE-11FC8EB027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CE8BD0-FC50-41CD-8F1E-1D5904A90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7D7DCC-60A7-445E-8B89-A5E732DE9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66EC8-3C6B-4263-9376-6C110A8E7B9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1850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80D24-9DA7-4B1C-98BE-11FC8EB027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CE8BD0-FC50-41CD-8F1E-1D5904A90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7D7DCC-60A7-445E-8B89-A5E732DE9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F6239-13CD-410E-BE93-1CA99DD37CC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6105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9"/>
          <a:stretch>
            <a:fillRect/>
          </a:stretch>
        </p:blipFill>
        <p:spPr bwMode="auto">
          <a:xfrm>
            <a:off x="11379201" y="2598739"/>
            <a:ext cx="681567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0"/>
          <a:stretch>
            <a:fillRect/>
          </a:stretch>
        </p:blipFill>
        <p:spPr bwMode="auto">
          <a:xfrm>
            <a:off x="11379201" y="3376613"/>
            <a:ext cx="68156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9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8"/>
          <a:stretch>
            <a:fillRect/>
          </a:stretch>
        </p:blipFill>
        <p:spPr bwMode="auto">
          <a:xfrm>
            <a:off x="11379201" y="1890714"/>
            <a:ext cx="68156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0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5" t="194" r="217" b="-194"/>
          <a:stretch>
            <a:fillRect/>
          </a:stretch>
        </p:blipFill>
        <p:spPr bwMode="auto">
          <a:xfrm>
            <a:off x="11379201" y="4211638"/>
            <a:ext cx="68156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1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/>
          <a:stretch>
            <a:fillRect/>
          </a:stretch>
        </p:blipFill>
        <p:spPr bwMode="auto">
          <a:xfrm>
            <a:off x="11379201" y="1044576"/>
            <a:ext cx="62441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/>
          <a:stretch>
            <a:fillRect/>
          </a:stretch>
        </p:blipFill>
        <p:spPr bwMode="auto">
          <a:xfrm>
            <a:off x="11379201" y="152401"/>
            <a:ext cx="6731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/>
          <a:stretch>
            <a:fillRect/>
          </a:stretch>
        </p:blipFill>
        <p:spPr bwMode="auto">
          <a:xfrm>
            <a:off x="11379201" y="5181601"/>
            <a:ext cx="62441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4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8"/>
          <a:stretch>
            <a:fillRect/>
          </a:stretch>
        </p:blipFill>
        <p:spPr bwMode="auto">
          <a:xfrm>
            <a:off x="11408834" y="5943600"/>
            <a:ext cx="68156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" name="Group 15"/>
          <p:cNvGrpSpPr>
            <a:grpSpLocks/>
          </p:cNvGrpSpPr>
          <p:nvPr userDrawn="1"/>
        </p:nvGrpSpPr>
        <p:grpSpPr bwMode="auto">
          <a:xfrm>
            <a:off x="11379200" y="152400"/>
            <a:ext cx="812800" cy="6553200"/>
            <a:chOff x="4800" y="0"/>
            <a:chExt cx="384" cy="4128"/>
          </a:xfrm>
        </p:grpSpPr>
        <p:sp>
          <p:nvSpPr>
            <p:cNvPr id="1049" name="Rectangle 16">
              <a:extLst>
                <a:ext uri="{FF2B5EF4-FFF2-40B4-BE49-F238E27FC236}">
                  <a16:creationId xmlns:a16="http://schemas.microsoft.com/office/drawing/2014/main" id="{553859FB-140E-4392-9EAB-13BD2FE99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0"/>
              <a:ext cx="384" cy="528"/>
            </a:xfrm>
            <a:prstGeom prst="rect">
              <a:avLst/>
            </a:prstGeom>
            <a:solidFill>
              <a:srgbClr val="993366">
                <a:alpha val="349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defRPr/>
              </a:pPr>
              <a:endParaRPr lang="hr-HR" altLang="sr-Latn-RS" sz="2400"/>
            </a:p>
          </p:txBody>
        </p:sp>
        <p:sp>
          <p:nvSpPr>
            <p:cNvPr id="1050" name="Rectangle 17">
              <a:extLst>
                <a:ext uri="{FF2B5EF4-FFF2-40B4-BE49-F238E27FC236}">
                  <a16:creationId xmlns:a16="http://schemas.microsoft.com/office/drawing/2014/main" id="{EC9BEC82-D0EE-4DB3-8F5D-F12CD01B7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528"/>
              <a:ext cx="384" cy="528"/>
            </a:xfrm>
            <a:prstGeom prst="rect">
              <a:avLst/>
            </a:prstGeom>
            <a:solidFill>
              <a:srgbClr val="FF9900">
                <a:alpha val="349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defRPr/>
              </a:pPr>
              <a:endParaRPr lang="hr-HR" altLang="sr-Latn-RS" sz="2400"/>
            </a:p>
          </p:txBody>
        </p:sp>
        <p:sp>
          <p:nvSpPr>
            <p:cNvPr id="1051" name="Rectangle 18">
              <a:extLst>
                <a:ext uri="{FF2B5EF4-FFF2-40B4-BE49-F238E27FC236}">
                  <a16:creationId xmlns:a16="http://schemas.microsoft.com/office/drawing/2014/main" id="{B3DD4B59-3569-475F-9C1E-CFC7C3ACA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056"/>
              <a:ext cx="384" cy="528"/>
            </a:xfrm>
            <a:prstGeom prst="rect">
              <a:avLst/>
            </a:prstGeom>
            <a:solidFill>
              <a:srgbClr val="99CC00">
                <a:alpha val="349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defRPr/>
              </a:pPr>
              <a:endParaRPr lang="hr-HR" altLang="sr-Latn-RS" sz="2400"/>
            </a:p>
          </p:txBody>
        </p:sp>
        <p:sp>
          <p:nvSpPr>
            <p:cNvPr id="1052" name="Rectangle 19">
              <a:extLst>
                <a:ext uri="{FF2B5EF4-FFF2-40B4-BE49-F238E27FC236}">
                  <a16:creationId xmlns:a16="http://schemas.microsoft.com/office/drawing/2014/main" id="{DA5CF606-10C5-4301-8CD9-6A7D4302A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64"/>
              <a:ext cx="384" cy="528"/>
            </a:xfrm>
            <a:prstGeom prst="rect">
              <a:avLst/>
            </a:prstGeom>
            <a:solidFill>
              <a:srgbClr val="FF0000">
                <a:alpha val="349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defRPr/>
              </a:pPr>
              <a:endParaRPr lang="hr-HR" altLang="sr-Latn-RS" sz="2400"/>
            </a:p>
          </p:txBody>
        </p:sp>
        <p:sp>
          <p:nvSpPr>
            <p:cNvPr id="1053" name="Rectangle 20">
              <a:extLst>
                <a:ext uri="{FF2B5EF4-FFF2-40B4-BE49-F238E27FC236}">
                  <a16:creationId xmlns:a16="http://schemas.microsoft.com/office/drawing/2014/main" id="{212F2BAD-D47A-4D78-8231-486102D16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584"/>
              <a:ext cx="384" cy="480"/>
            </a:xfrm>
            <a:prstGeom prst="rect">
              <a:avLst/>
            </a:prstGeom>
            <a:solidFill>
              <a:srgbClr val="3366FF">
                <a:alpha val="349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defRPr/>
              </a:pPr>
              <a:endParaRPr lang="hr-HR" altLang="sr-Latn-RS" sz="2400"/>
            </a:p>
          </p:txBody>
        </p:sp>
        <p:sp>
          <p:nvSpPr>
            <p:cNvPr id="1054" name="Rectangle 21">
              <a:extLst>
                <a:ext uri="{FF2B5EF4-FFF2-40B4-BE49-F238E27FC236}">
                  <a16:creationId xmlns:a16="http://schemas.microsoft.com/office/drawing/2014/main" id="{D6FE8602-A741-4825-8CAD-5AAACE953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592"/>
              <a:ext cx="384" cy="480"/>
            </a:xfrm>
            <a:prstGeom prst="rect">
              <a:avLst/>
            </a:prstGeom>
            <a:solidFill>
              <a:srgbClr val="993366">
                <a:alpha val="349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defRPr/>
              </a:pPr>
              <a:endParaRPr lang="hr-HR" altLang="sr-Latn-RS" sz="2400"/>
            </a:p>
          </p:txBody>
        </p:sp>
        <p:sp>
          <p:nvSpPr>
            <p:cNvPr id="1055" name="Rectangle 22">
              <a:extLst>
                <a:ext uri="{FF2B5EF4-FFF2-40B4-BE49-F238E27FC236}">
                  <a16:creationId xmlns:a16="http://schemas.microsoft.com/office/drawing/2014/main" id="{18918464-519B-4EAA-AE01-784A14A544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800" y="3600"/>
              <a:ext cx="384" cy="528"/>
            </a:xfrm>
            <a:prstGeom prst="rect">
              <a:avLst/>
            </a:prstGeom>
            <a:solidFill>
              <a:srgbClr val="99CC00">
                <a:alpha val="349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defRPr/>
              </a:pPr>
              <a:endParaRPr lang="hr-HR" altLang="sr-Latn-RS" sz="2400"/>
            </a:p>
          </p:txBody>
        </p:sp>
        <p:sp>
          <p:nvSpPr>
            <p:cNvPr id="1056" name="Rectangle 23">
              <a:extLst>
                <a:ext uri="{FF2B5EF4-FFF2-40B4-BE49-F238E27FC236}">
                  <a16:creationId xmlns:a16="http://schemas.microsoft.com/office/drawing/2014/main" id="{469C3CBD-088B-4F5D-8E9B-4A5C8391173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800" y="3072"/>
              <a:ext cx="384" cy="528"/>
            </a:xfrm>
            <a:prstGeom prst="rect">
              <a:avLst/>
            </a:prstGeom>
            <a:solidFill>
              <a:srgbClr val="FF9900">
                <a:alpha val="349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defRPr/>
              </a:pPr>
              <a:endParaRPr lang="hr-HR" altLang="sr-Latn-RS" sz="2400"/>
            </a:p>
          </p:txBody>
        </p:sp>
      </p:grpSp>
      <p:sp>
        <p:nvSpPr>
          <p:cNvPr id="1035" name="Rectangle 24">
            <a:extLst>
              <a:ext uri="{FF2B5EF4-FFF2-40B4-BE49-F238E27FC236}">
                <a16:creationId xmlns:a16="http://schemas.microsoft.com/office/drawing/2014/main" id="{5CBA75B0-0EA7-41B6-8789-A233BB5E60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63200" y="1828800"/>
            <a:ext cx="1016000" cy="838200"/>
          </a:xfrm>
          <a:prstGeom prst="rect">
            <a:avLst/>
          </a:prstGeom>
          <a:solidFill>
            <a:srgbClr val="993366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036" name="Rectangle 25">
            <a:extLst>
              <a:ext uri="{FF2B5EF4-FFF2-40B4-BE49-F238E27FC236}">
                <a16:creationId xmlns:a16="http://schemas.microsoft.com/office/drawing/2014/main" id="{D0D0B8A5-511D-40F6-A7D0-6383935B92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63200" y="5867400"/>
            <a:ext cx="1016000" cy="838200"/>
          </a:xfrm>
          <a:prstGeom prst="rect">
            <a:avLst/>
          </a:prstGeom>
          <a:solidFill>
            <a:srgbClr val="FF99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037" name="Rectangle 26">
            <a:extLst>
              <a:ext uri="{FF2B5EF4-FFF2-40B4-BE49-F238E27FC236}">
                <a16:creationId xmlns:a16="http://schemas.microsoft.com/office/drawing/2014/main" id="{827DCCF7-24F0-49B6-A27C-D960B70EF1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63200" y="4267200"/>
            <a:ext cx="1016000" cy="762000"/>
          </a:xfrm>
          <a:prstGeom prst="rect">
            <a:avLst/>
          </a:prstGeom>
          <a:solidFill>
            <a:srgbClr val="99CC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038" name="Rectangle 27">
            <a:extLst>
              <a:ext uri="{FF2B5EF4-FFF2-40B4-BE49-F238E27FC236}">
                <a16:creationId xmlns:a16="http://schemas.microsoft.com/office/drawing/2014/main" id="{CA07A4F3-E356-4C7B-87B2-52E38EDF7D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63200" y="2667000"/>
            <a:ext cx="1016000" cy="762000"/>
          </a:xfrm>
          <a:prstGeom prst="rect">
            <a:avLst/>
          </a:prstGeom>
          <a:solidFill>
            <a:srgbClr val="FF00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039" name="Rectangle 28">
            <a:extLst>
              <a:ext uri="{FF2B5EF4-FFF2-40B4-BE49-F238E27FC236}">
                <a16:creationId xmlns:a16="http://schemas.microsoft.com/office/drawing/2014/main" id="{91C92BCA-7F2E-45C7-8F89-63A8DDD564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63200" y="3429000"/>
            <a:ext cx="1016000" cy="838200"/>
          </a:xfrm>
          <a:prstGeom prst="rect">
            <a:avLst/>
          </a:prstGeom>
          <a:solidFill>
            <a:srgbClr val="3366FF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040" name="Rectangle 29">
            <a:extLst>
              <a:ext uri="{FF2B5EF4-FFF2-40B4-BE49-F238E27FC236}">
                <a16:creationId xmlns:a16="http://schemas.microsoft.com/office/drawing/2014/main" id="{E84B4B42-96F2-4A5F-9E47-D59A7DCD7A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63200" y="5029200"/>
            <a:ext cx="1016000" cy="831850"/>
          </a:xfrm>
          <a:prstGeom prst="rect">
            <a:avLst/>
          </a:prstGeom>
          <a:solidFill>
            <a:srgbClr val="993366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041" name="Rectangle 30">
            <a:extLst>
              <a:ext uri="{FF2B5EF4-FFF2-40B4-BE49-F238E27FC236}">
                <a16:creationId xmlns:a16="http://schemas.microsoft.com/office/drawing/2014/main" id="{B2C81987-2091-43E3-B063-EA003E9A25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63200" y="152400"/>
            <a:ext cx="1016000" cy="838200"/>
          </a:xfrm>
          <a:prstGeom prst="rect">
            <a:avLst/>
          </a:prstGeom>
          <a:solidFill>
            <a:srgbClr val="99CC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042" name="Rectangle 31">
            <a:extLst>
              <a:ext uri="{FF2B5EF4-FFF2-40B4-BE49-F238E27FC236}">
                <a16:creationId xmlns:a16="http://schemas.microsoft.com/office/drawing/2014/main" id="{E857C52C-A278-4BBF-8305-31F3AB62BB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63200" y="990600"/>
            <a:ext cx="1016000" cy="838200"/>
          </a:xfrm>
          <a:prstGeom prst="rect">
            <a:avLst/>
          </a:prstGeom>
          <a:solidFill>
            <a:srgbClr val="3366FF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043" name="Rectangle 32">
            <a:extLst>
              <a:ext uri="{FF2B5EF4-FFF2-40B4-BE49-F238E27FC236}">
                <a16:creationId xmlns:a16="http://schemas.microsoft.com/office/drawing/2014/main" id="{DF90E62D-6B50-4FB9-8BD4-FD6ABEE01A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200" y="0"/>
            <a:ext cx="203200" cy="6705600"/>
          </a:xfrm>
          <a:prstGeom prst="rect">
            <a:avLst/>
          </a:prstGeom>
          <a:solidFill>
            <a:srgbClr val="FF99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hr-HR" altLang="sr-Latn-RS" sz="2400"/>
          </a:p>
        </p:txBody>
      </p:sp>
      <p:sp>
        <p:nvSpPr>
          <p:cNvPr id="10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263"/>
            <a:ext cx="944880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0863"/>
            <a:ext cx="9448800" cy="398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F5580D24-9DA7-4B1C-98BE-11FC8EB027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BCE8BD0-FC50-41CD-8F1E-1D5904A90F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7D7DCC-60A7-445E-8B89-A5E732DE9C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F2811C7-9A34-4F90-BCE9-B0833129803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504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POSTUPCI U APLIKACIJI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143001"/>
            <a:ext cx="7086600" cy="5300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Obrazovni programi koji se žele upisati dodaju se na listu prioriteta koja se može mijenjati </a:t>
            </a:r>
            <a:r>
              <a:rPr lang="hr-HR" altLang="sr-Latn-RS" sz="24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od8.07.2020. </a:t>
            </a:r>
            <a:r>
              <a:rPr lang="hr-HR" altLang="sr-Latn-RS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hr-HR" altLang="sr-Latn-RS" sz="24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22.07.2020.</a:t>
            </a:r>
            <a:endParaRPr lang="hr-HR" altLang="sr-Latn-RS" sz="24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Listu prioriteta treba pažljivo pripremiti tako da se na vrh liste postavi obrazovni program koji se najviše želi upisati, a zatim ostali, željenim </a:t>
            </a:r>
            <a:r>
              <a:rPr lang="hr-HR" altLang="sr-Latn-RS" sz="2400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redosljedom</a:t>
            </a:r>
            <a:r>
              <a:rPr lang="hr-HR" altLang="sr-Latn-RS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Važno je da kandidati provjere jesu li im svi obrazovni programi na listi prioriteta poredani prema njihovim željama i mogućnostima jer nakon zaključavanja odabira programa odnosno škola, nikakve izmjene više neće biti moguće.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Ogledne ljestvice poretka neprestano se mijenjaju (svakih sat vremena). </a:t>
            </a:r>
          </a:p>
        </p:txBody>
      </p:sp>
    </p:spTree>
    <p:extLst>
      <p:ext uri="{BB962C8B-B14F-4D97-AF65-F5344CB8AC3E}">
        <p14:creationId xmlns:p14="http://schemas.microsoft.com/office/powerpoint/2010/main" val="238375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Slik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0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Slika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571500"/>
            <a:ext cx="71564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66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Slik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571500"/>
            <a:ext cx="741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9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Slik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571500"/>
            <a:ext cx="741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7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Slika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571500"/>
            <a:ext cx="73929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Slik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6" y="571500"/>
            <a:ext cx="74961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68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ZAKLJUČAVANJE LISTE PRIORITETA, POTPISIVANJE PRIJAVNICA, OBJAVA KONAČNIH LJESTVICA PORETKA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71614"/>
            <a:ext cx="7086600" cy="49990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sr-Latn-RS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učenike osmih razreda prijavnicu s konačnom listom prioriteta iz sustava ispisuje njihov razrednik.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Učenik i roditelj/staratelj zatim potpisuju prijavnicu čime potvrđuju listu prioriteta odnosno odabir učenika. Takva prijavnica čuva se u školi.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Potpisivanje prijavnice s listom prioriteta ne jamči da će se kandidat upisati na onaj izbor na kojem je stekao pravo upisa u trenutku zaključavanja odabira odnosno ispisivanja prijavnice, već predstavlja njegovu konačnu odluku o poretku prijavljenih programa.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Trenutkom objave konačnih ljestvica poretka </a:t>
            </a:r>
            <a:r>
              <a:rPr lang="hr-HR" altLang="sr-Latn-RS" sz="24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(25.07.2020.)kandidati </a:t>
            </a:r>
            <a:r>
              <a:rPr lang="hr-HR" altLang="sr-Latn-RS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upisuju na obrazovni program najvišega prioriteta na kojemu se nalaze u sklopu upisne kvote. Konačne ljestvice poretka više se ne mijenjaju. </a:t>
            </a:r>
          </a:p>
        </p:txBody>
      </p:sp>
    </p:spTree>
    <p:extLst>
      <p:ext uri="{BB962C8B-B14F-4D97-AF65-F5344CB8AC3E}">
        <p14:creationId xmlns:p14="http://schemas.microsoft.com/office/powerpoint/2010/main" val="324134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264"/>
            <a:ext cx="7086600" cy="935037"/>
          </a:xfrm>
        </p:spPr>
        <p:txBody>
          <a:bodyPr/>
          <a:lstStyle/>
          <a:p>
            <a:pPr eaLnBrk="1" hangingPunct="1"/>
            <a:r>
              <a:rPr lang="hr-HR" altLang="sr-Latn-RS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DATUMI KOJE JE VAŽNO ZAPAMTITI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hr-HR" altLang="sr-Latn-RS" sz="2400">
              <a:solidFill>
                <a:srgbClr val="000066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80963" name="Group 67">
            <a:extLst>
              <a:ext uri="{FF2B5EF4-FFF2-40B4-BE49-F238E27FC236}">
                <a16:creationId xmlns:a16="http://schemas.microsoft.com/office/drawing/2014/main" id="{28F438F6-C69E-4F16-9AE1-4AA3AAAFE2F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8656725"/>
              </p:ext>
            </p:extLst>
          </p:nvPr>
        </p:nvGraphicFramePr>
        <p:xfrm>
          <a:off x="1933303" y="1067973"/>
          <a:ext cx="7363098" cy="5400815"/>
        </p:xfrm>
        <a:graphic>
          <a:graphicData uri="http://schemas.openxmlformats.org/drawingml/2006/table">
            <a:tbl>
              <a:tblPr/>
              <a:tblGrid>
                <a:gridCol w="4649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3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početak prijava kandidata u sustav</a:t>
                      </a:r>
                    </a:p>
                  </a:txBody>
                  <a:tcPr marL="91431" marR="91431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1.06.2020.</a:t>
                      </a:r>
                      <a:endParaRPr kumimoji="0" lang="hr-HR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Početak prijava obrazovnih programa</a:t>
                      </a:r>
                    </a:p>
                  </a:txBody>
                  <a:tcPr marL="91431" marR="91431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8.07.2020.</a:t>
                      </a:r>
                      <a:endParaRPr kumimoji="0" lang="hr-HR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Rok za dostavu dokumentacije-potvrde školskog liječnika, CZSS-a, preporuka HZZ-a i sl. razredniku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hr-HR" altLang="sr-Latn-R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Završetak prijave obrazovnih programa koji zahtijevaju dodatne provjere</a:t>
                      </a:r>
                    </a:p>
                  </a:txBody>
                  <a:tcPr marL="91431" marR="91431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</a:t>
                      </a:r>
                      <a:r>
                        <a:rPr kumimoji="0" lang="hr-HR" altLang="sr-Latn-R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13.07.2020.</a:t>
                      </a:r>
                      <a:endParaRPr kumimoji="0" lang="hr-HR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12.07.2020.</a:t>
                      </a:r>
                      <a:endParaRPr kumimoji="0" lang="hr-HR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Kraj prigovora na osobne podatke, ocjene, natjecanja i sl.</a:t>
                      </a:r>
                    </a:p>
                  </a:txBody>
                  <a:tcPr marL="91431" marR="91431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20.07.2020.</a:t>
                      </a:r>
                      <a:endParaRPr kumimoji="0" lang="hr-HR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4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Brisanje s liste kandidata koji nisu zadovoljili preduvjete</a:t>
                      </a:r>
                    </a:p>
                  </a:txBody>
                  <a:tcPr marL="91431" marR="91431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21.07.2020.</a:t>
                      </a:r>
                      <a:endParaRPr kumimoji="0" lang="hr-HR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3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Zaključavanje odabira obrazovnih programa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Početak ispisa prijavnica</a:t>
                      </a:r>
                    </a:p>
                  </a:txBody>
                  <a:tcPr marL="91431" marR="91431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22.07.2020.</a:t>
                      </a:r>
                      <a:endParaRPr kumimoji="0" lang="hr-HR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43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Rok za zaprimanje potpisanih prijavnica, brisanje s lista učenika koji nisu zadovoljili preduvjete ili dostavili prijavnice</a:t>
                      </a:r>
                    </a:p>
                  </a:txBody>
                  <a:tcPr marL="91431" marR="91431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24.07.2020.</a:t>
                      </a:r>
                      <a:endParaRPr kumimoji="0" lang="hr-HR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4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Objava konačnih ljestvica poretka</a:t>
                      </a:r>
                    </a:p>
                  </a:txBody>
                  <a:tcPr marL="91431" marR="91431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25.07.2020.</a:t>
                      </a:r>
                      <a:endParaRPr kumimoji="0" lang="hr-HR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218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Dostava dokumenata u srednje škole( potvrda školske medicine, medicine rada, ugovor o naukovanju itd.)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Dostava potpisanog obrasca o upisu u </a:t>
                      </a:r>
                      <a:r>
                        <a:rPr kumimoji="0" lang="hr-HR" altLang="sr-Latn-R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I.razred</a:t>
                      </a: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srednje škole(upisnice) u srednju školu.</a:t>
                      </a:r>
                    </a:p>
                  </a:txBody>
                  <a:tcPr marL="91431" marR="91431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27.7.-31.7.2020.</a:t>
                      </a:r>
                      <a:endParaRPr kumimoji="0" lang="hr-HR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5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Prijava učenika koji se upisuju u odjel za sportaše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356482"/>
              </p:ext>
            </p:extLst>
          </p:nvPr>
        </p:nvGraphicFramePr>
        <p:xfrm>
          <a:off x="4451164" y="2164493"/>
          <a:ext cx="1980823" cy="4160040"/>
        </p:xfrm>
        <a:graphic>
          <a:graphicData uri="http://schemas.openxmlformats.org/drawingml/2006/table">
            <a:tbl>
              <a:tblPr/>
              <a:tblGrid>
                <a:gridCol w="1294804">
                  <a:extLst>
                    <a:ext uri="{9D8B030D-6E8A-4147-A177-3AD203B41FA5}">
                      <a16:colId xmlns:a16="http://schemas.microsoft.com/office/drawing/2014/main" val="4238073050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365159918"/>
                    </a:ext>
                  </a:extLst>
                </a:gridCol>
              </a:tblGrid>
              <a:tr h="13399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254089"/>
                  </a:ext>
                </a:extLst>
              </a:tr>
              <a:tr h="535961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257738"/>
                  </a:ext>
                </a:extLst>
              </a:tr>
              <a:tr h="535961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990313"/>
                  </a:ext>
                </a:extLst>
              </a:tr>
              <a:tr h="435469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910359"/>
                  </a:ext>
                </a:extLst>
              </a:tr>
              <a:tr h="736947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307549"/>
                  </a:ext>
                </a:extLst>
              </a:tr>
              <a:tr h="535961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06211"/>
                  </a:ext>
                </a:extLst>
              </a:tr>
              <a:tr h="636454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152"/>
                  </a:ext>
                </a:extLst>
              </a:tr>
              <a:tr h="435469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724545"/>
                  </a:ext>
                </a:extLst>
              </a:tr>
            </a:tbl>
          </a:graphicData>
        </a:graphic>
      </p:graphicFrame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631928"/>
              </p:ext>
            </p:extLst>
          </p:nvPr>
        </p:nvGraphicFramePr>
        <p:xfrm>
          <a:off x="6233348" y="1800014"/>
          <a:ext cx="1980823" cy="4160040"/>
        </p:xfrm>
        <a:graphic>
          <a:graphicData uri="http://schemas.openxmlformats.org/drawingml/2006/table">
            <a:tbl>
              <a:tblPr/>
              <a:tblGrid>
                <a:gridCol w="1294804">
                  <a:extLst>
                    <a:ext uri="{9D8B030D-6E8A-4147-A177-3AD203B41FA5}">
                      <a16:colId xmlns:a16="http://schemas.microsoft.com/office/drawing/2014/main" val="2290434751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711153789"/>
                    </a:ext>
                  </a:extLst>
                </a:gridCol>
              </a:tblGrid>
              <a:tr h="13399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708569"/>
                  </a:ext>
                </a:extLst>
              </a:tr>
              <a:tr h="535961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877455"/>
                  </a:ext>
                </a:extLst>
              </a:tr>
              <a:tr h="535961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198356"/>
                  </a:ext>
                </a:extLst>
              </a:tr>
              <a:tr h="435469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180437"/>
                  </a:ext>
                </a:extLst>
              </a:tr>
              <a:tr h="736947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989575"/>
                  </a:ext>
                </a:extLst>
              </a:tr>
              <a:tr h="535961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040258"/>
                  </a:ext>
                </a:extLst>
              </a:tr>
              <a:tr h="636454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535359"/>
                  </a:ext>
                </a:extLst>
              </a:tr>
              <a:tr h="435469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888206"/>
                  </a:ext>
                </a:extLst>
              </a:tr>
            </a:tbl>
          </a:graphicData>
        </a:graphic>
      </p:graphicFrame>
      <p:graphicFrame>
        <p:nvGraphicFramePr>
          <p:cNvPr id="8" name="Tablic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068281"/>
              </p:ext>
            </p:extLst>
          </p:nvPr>
        </p:nvGraphicFramePr>
        <p:xfrm>
          <a:off x="957942" y="1468742"/>
          <a:ext cx="8691155" cy="4797680"/>
        </p:xfrm>
        <a:graphic>
          <a:graphicData uri="http://schemas.openxmlformats.org/drawingml/2006/table">
            <a:tbl>
              <a:tblPr/>
              <a:tblGrid>
                <a:gridCol w="5687178">
                  <a:extLst>
                    <a:ext uri="{9D8B030D-6E8A-4147-A177-3AD203B41FA5}">
                      <a16:colId xmlns:a16="http://schemas.microsoft.com/office/drawing/2014/main" val="4170104480"/>
                    </a:ext>
                  </a:extLst>
                </a:gridCol>
                <a:gridCol w="3003977">
                  <a:extLst>
                    <a:ext uri="{9D8B030D-6E8A-4147-A177-3AD203B41FA5}">
                      <a16:colId xmlns:a16="http://schemas.microsoft.com/office/drawing/2014/main" val="2538016369"/>
                    </a:ext>
                  </a:extLst>
                </a:gridCol>
              </a:tblGrid>
              <a:tr h="13730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dirty="0">
                          <a:effectLst/>
                          <a:latin typeface="Minion Pro"/>
                        </a:rPr>
                        <a:t>Opis postupaka</a:t>
                      </a:r>
                      <a:endParaRPr lang="hr-HR" sz="1200" b="0" dirty="0">
                        <a:effectLst/>
                        <a:latin typeface="Minion Pro"/>
                      </a:endParaRPr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>
                          <a:effectLst/>
                          <a:latin typeface="Minion Pro"/>
                        </a:rPr>
                        <a:t>Datum</a:t>
                      </a:r>
                      <a:endParaRPr lang="hr-HR" sz="1200" b="0">
                        <a:effectLst/>
                        <a:latin typeface="Minion Pro"/>
                      </a:endParaRPr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916472"/>
                  </a:ext>
                </a:extLst>
              </a:tr>
              <a:tr h="59610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dirty="0">
                          <a:effectLst/>
                          <a:latin typeface="Minion Pro"/>
                        </a:rPr>
                        <a:t>Kandidati koji se upisuju u razredne odjele za sportaše iskazuju interes za upis u razredne odjele za sportaše u NISpuSŠ-u</a:t>
                      </a:r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>
                          <a:effectLst/>
                          <a:latin typeface="Minion Pro"/>
                        </a:rPr>
                        <a:t>1. 6. – 8. 6. 2020.</a:t>
                      </a:r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926148"/>
                  </a:ext>
                </a:extLst>
              </a:tr>
              <a:tr h="70828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dirty="0">
                          <a:effectLst/>
                          <a:latin typeface="Minion Pro"/>
                        </a:rPr>
                        <a:t>Središnji državni ured za šport šalje </a:t>
                      </a:r>
                      <a:r>
                        <a:rPr lang="hr-HR" sz="1200" b="0" dirty="0" err="1">
                          <a:effectLst/>
                          <a:latin typeface="Minion Pro"/>
                        </a:rPr>
                        <a:t>nerangirane</a:t>
                      </a:r>
                      <a:r>
                        <a:rPr lang="hr-HR" sz="1200" b="0" dirty="0">
                          <a:effectLst/>
                          <a:latin typeface="Minion Pro"/>
                        </a:rPr>
                        <a:t> liste kandidata po sportovima nacionalnim sportskim savezima u svrhu izrade rang-lista po sportovima</a:t>
                      </a:r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dirty="0">
                          <a:effectLst/>
                          <a:latin typeface="Minion Pro"/>
                        </a:rPr>
                        <a:t>9. 6. 2020.</a:t>
                      </a:r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868308"/>
                  </a:ext>
                </a:extLst>
              </a:tr>
              <a:tr h="483931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>
                          <a:effectLst/>
                          <a:latin typeface="Minion Pro"/>
                        </a:rPr>
                        <a:t>Nacionalni sportski savezi izrađuju preliminarne rang-liste prijavljenih kandidata prema kriterijima sportske uspješnosti</a:t>
                      </a:r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dirty="0">
                          <a:effectLst/>
                          <a:latin typeface="Minion Pro"/>
                        </a:rPr>
                        <a:t>10. 6. – 18. 6. 2020.</a:t>
                      </a:r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48773"/>
                  </a:ext>
                </a:extLst>
              </a:tr>
              <a:tr h="93264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>
                          <a:effectLst/>
                          <a:latin typeface="Minion Pro"/>
                        </a:rPr>
                        <a:t>Nacionalni sportski savezi službeno objavljuju preliminarne rang-liste na naslovnicama svojih mrežnih stranica kako bi kandidati mogli upozoriti na moguće pogreške prije objavljivanja konačne rang-liste</a:t>
                      </a:r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dirty="0">
                          <a:effectLst/>
                          <a:latin typeface="Minion Pro"/>
                        </a:rPr>
                        <a:t>19. 6. 2020.</a:t>
                      </a:r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670638"/>
                  </a:ext>
                </a:extLst>
              </a:tr>
              <a:tr h="596109">
                <a:tc>
                  <a:txBody>
                    <a:bodyPr/>
                    <a:lstStyle/>
                    <a:p>
                      <a:pPr algn="l" fontAlgn="base"/>
                      <a:r>
                        <a:rPr lang="hr-HR" sz="1200" b="0">
                          <a:effectLst/>
                          <a:latin typeface="Minion Pro"/>
                        </a:rPr>
                        <a:t>Prigovor kandidata na pogreške (pogrešno upisani podaci, neupisani podaci…)</a:t>
                      </a:r>
                    </a:p>
                    <a:p>
                      <a:pPr algn="l" fontAlgn="base"/>
                      <a:r>
                        <a:rPr lang="hr-HR" sz="1200" b="0">
                          <a:effectLst/>
                          <a:latin typeface="Minion Pro"/>
                        </a:rPr>
                        <a:t>Nacionalni sportski savezi ispravljaju rang-liste</a:t>
                      </a:r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dirty="0">
                          <a:effectLst/>
                          <a:latin typeface="Minion Pro"/>
                        </a:rPr>
                        <a:t>19. 6. – 25. 6. 2020.</a:t>
                      </a:r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565375"/>
                  </a:ext>
                </a:extLst>
              </a:tr>
              <a:tr h="780297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>
                          <a:effectLst/>
                          <a:latin typeface="Minion Pro"/>
                        </a:rPr>
                        <a:t>Nacionalni sportski savezi službeno objavljuju konačne rang-liste na naslovnici svojih mrežnih stranica te ih dostavljaju Središnjem državnom uredu za šport</a:t>
                      </a:r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dirty="0">
                          <a:effectLst/>
                          <a:latin typeface="Minion Pro"/>
                        </a:rPr>
                        <a:t>26. 6. 2020.</a:t>
                      </a:r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05095"/>
                  </a:ext>
                </a:extLst>
              </a:tr>
              <a:tr h="483931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>
                          <a:effectLst/>
                          <a:latin typeface="Minion Pro"/>
                        </a:rPr>
                        <a:t>Unos zaprimljenih rang-lista u NISpuSŠ te dodjeljivanje bodova kandidatima na temelju algoritma</a:t>
                      </a:r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dirty="0">
                          <a:effectLst/>
                          <a:latin typeface="Minion Pro"/>
                        </a:rPr>
                        <a:t>26. 6. – 29. 6. 2020.</a:t>
                      </a:r>
                    </a:p>
                  </a:txBody>
                  <a:tcPr marL="33498" marR="33498" marT="16749" marB="1674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588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632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Slik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1" y="571500"/>
            <a:ext cx="71786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54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Slik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571500"/>
            <a:ext cx="73596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3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Slik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4" y="571500"/>
            <a:ext cx="725963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70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Slik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571500"/>
            <a:ext cx="736123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0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Slik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571500"/>
            <a:ext cx="74739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4">
      <a:dk1>
        <a:srgbClr val="000033"/>
      </a:dk1>
      <a:lt1>
        <a:srgbClr val="FFFFFF"/>
      </a:lt1>
      <a:dk2>
        <a:srgbClr val="990000"/>
      </a:dk2>
      <a:lt2>
        <a:srgbClr val="808080"/>
      </a:lt2>
      <a:accent1>
        <a:srgbClr val="FEDBA6"/>
      </a:accent1>
      <a:accent2>
        <a:srgbClr val="B8CAFE"/>
      </a:accent2>
      <a:accent3>
        <a:srgbClr val="FFFFFF"/>
      </a:accent3>
      <a:accent4>
        <a:srgbClr val="00002A"/>
      </a:accent4>
      <a:accent5>
        <a:srgbClr val="FEEAD0"/>
      </a:accent5>
      <a:accent6>
        <a:srgbClr val="A6B7E6"/>
      </a:accent6>
      <a:hlink>
        <a:srgbClr val="FD6363"/>
      </a:hlink>
      <a:folHlink>
        <a:srgbClr val="FEA6A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r-Latn-R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r-Latn-R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33"/>
        </a:dk1>
        <a:lt1>
          <a:srgbClr val="FFFFFF"/>
        </a:lt1>
        <a:dk2>
          <a:srgbClr val="990000"/>
        </a:dk2>
        <a:lt2>
          <a:srgbClr val="808080"/>
        </a:lt2>
        <a:accent1>
          <a:srgbClr val="FEDBA6"/>
        </a:accent1>
        <a:accent2>
          <a:srgbClr val="B8CAFE"/>
        </a:accent2>
        <a:accent3>
          <a:srgbClr val="FFFFFF"/>
        </a:accent3>
        <a:accent4>
          <a:srgbClr val="00002A"/>
        </a:accent4>
        <a:accent5>
          <a:srgbClr val="FEEAD0"/>
        </a:accent5>
        <a:accent6>
          <a:srgbClr val="A6B7E6"/>
        </a:accent6>
        <a:hlink>
          <a:srgbClr val="9A065C"/>
        </a:hlink>
        <a:folHlink>
          <a:srgbClr val="DD09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33"/>
        </a:dk1>
        <a:lt1>
          <a:srgbClr val="FFFFFF"/>
        </a:lt1>
        <a:dk2>
          <a:srgbClr val="990000"/>
        </a:dk2>
        <a:lt2>
          <a:srgbClr val="808080"/>
        </a:lt2>
        <a:accent1>
          <a:srgbClr val="FEDBA6"/>
        </a:accent1>
        <a:accent2>
          <a:srgbClr val="B8CAFE"/>
        </a:accent2>
        <a:accent3>
          <a:srgbClr val="FFFFFF"/>
        </a:accent3>
        <a:accent4>
          <a:srgbClr val="00002A"/>
        </a:accent4>
        <a:accent5>
          <a:srgbClr val="FEEAD0"/>
        </a:accent5>
        <a:accent6>
          <a:srgbClr val="A6B7E6"/>
        </a:accent6>
        <a:hlink>
          <a:srgbClr val="FD6363"/>
        </a:hlink>
        <a:folHlink>
          <a:srgbClr val="FEA6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557</Words>
  <Application>Microsoft Office PowerPoint</Application>
  <PresentationFormat>Široki zaslon</PresentationFormat>
  <Paragraphs>55</Paragraphs>
  <Slides>15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Minion Pro</vt:lpstr>
      <vt:lpstr>Times</vt:lpstr>
      <vt:lpstr>Blank Presentation</vt:lpstr>
      <vt:lpstr>POSTUPCI U APLIKACIJI</vt:lpstr>
      <vt:lpstr>ZAKLJUČAVANJE LISTE PRIORITETA, POTPISIVANJE PRIJAVNICA, OBJAVA KONAČNIH LJESTVICA PORETKA</vt:lpstr>
      <vt:lpstr>DATUMI KOJE JE VAŽNO ZAPAMTITI</vt:lpstr>
      <vt:lpstr>Prijava učenika koji se upisuju u odjel za sportaše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POSTUPCI U APLIKACIJI</dc:title>
  <dc:creator>Korisnik</dc:creator>
  <cp:lastModifiedBy>Korisnik</cp:lastModifiedBy>
  <cp:revision>7</cp:revision>
  <dcterms:created xsi:type="dcterms:W3CDTF">2020-05-19T11:06:22Z</dcterms:created>
  <dcterms:modified xsi:type="dcterms:W3CDTF">2020-05-28T08:10:49Z</dcterms:modified>
</cp:coreProperties>
</file>