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0E2B59-EFE7-4989-A8BF-A881C33A2F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5B4981-9A80-4306-BA19-F798A9D62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B4992-1824-4A23-96F7-8C98A75EE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88AB-3689-44FC-ACB9-8656E84AD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79524" y="685800"/>
            <a:ext cx="7293003" cy="731838"/>
          </a:xfrm>
        </p:spPr>
        <p:txBody>
          <a:bodyPr/>
          <a:lstStyle>
            <a:lvl1pPr algn="ctr">
              <a:defRPr sz="3600" b="1">
                <a:solidFill>
                  <a:srgbClr val="C00000"/>
                </a:solidFill>
                <a:latin typeface="Bookman Old Style" pitchFamily="18" charset="0"/>
              </a:defRPr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C1098-DAC4-4D82-9EF7-1E5E35403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9AAFB-7061-4307-A637-65332E2AF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25843-DDF1-4920-ACA7-600D5414D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AEC4-CC1B-44A2-A09B-D6A11D12F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9E69D-EFBC-4101-A2F2-5D2802080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44CEF-D674-47E2-9E15-EB592313B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176B8-E9C5-4732-A32E-4ACDB09D9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A08F-88E9-4FA2-9A7D-B6880803C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C00000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C00000"/>
                </a:solidFill>
                <a:latin typeface="+mn-lt"/>
              </a:defRPr>
            </a:lvl1pPr>
          </a:lstStyle>
          <a:p>
            <a:fld id="{3C2912A2-1F07-4CBE-B59B-6840CC2547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631224">
            <a:off x="6888951" y="1969525"/>
            <a:ext cx="1632927" cy="842972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133</TotalTime>
  <Words>0</Words>
  <Application>Microsoft Office PowerPoint</Application>
  <PresentationFormat>Prikaz na zaslonu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01159440</vt:lpstr>
      <vt:lpstr>Slajd 1</vt:lpstr>
      <vt:lpstr>Slajd 2</vt:lpstr>
      <vt:lpstr>Slajd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KNJIGE, NOVINE I ČASOPISI</dc:title>
  <dc:subject/>
  <dc:creator>MIRJANA</dc:creator>
  <cp:keywords/>
  <dc:description/>
  <cp:lastModifiedBy>MIRJANA</cp:lastModifiedBy>
  <cp:revision>14</cp:revision>
  <dcterms:created xsi:type="dcterms:W3CDTF">2011-05-31T16:47:19Z</dcterms:created>
  <dcterms:modified xsi:type="dcterms:W3CDTF">2011-05-31T19:01:10Z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